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
  </p:handoutMasterIdLst>
  <p:sldIdLst>
    <p:sldId id="256" r:id="rId2"/>
  </p:sldIdLst>
  <p:sldSz cx="29195713" cy="42803763"/>
  <p:notesSz cx="6858000" cy="9144000"/>
  <p:defaultTextStyle>
    <a:defPPr>
      <a:defRPr lang="fr-FR"/>
    </a:defPPr>
    <a:lvl1pPr algn="l" defTabSz="3454400" rtl="0" eaLnBrk="0" fontAlgn="base" hangingPunct="0">
      <a:spcBef>
        <a:spcPct val="0"/>
      </a:spcBef>
      <a:spcAft>
        <a:spcPct val="0"/>
      </a:spcAft>
      <a:defRPr sz="6800" kern="1200">
        <a:solidFill>
          <a:schemeClr val="tx1"/>
        </a:solidFill>
        <a:latin typeface="Calibri" pitchFamily="34" charset="0"/>
        <a:ea typeface="+mn-ea"/>
        <a:cs typeface="+mn-cs"/>
      </a:defRPr>
    </a:lvl1pPr>
    <a:lvl2pPr marL="1727200" indent="-1270000" algn="l" defTabSz="3454400" rtl="0" eaLnBrk="0" fontAlgn="base" hangingPunct="0">
      <a:spcBef>
        <a:spcPct val="0"/>
      </a:spcBef>
      <a:spcAft>
        <a:spcPct val="0"/>
      </a:spcAft>
      <a:defRPr sz="6800" kern="1200">
        <a:solidFill>
          <a:schemeClr val="tx1"/>
        </a:solidFill>
        <a:latin typeface="Calibri" pitchFamily="34" charset="0"/>
        <a:ea typeface="+mn-ea"/>
        <a:cs typeface="+mn-cs"/>
      </a:defRPr>
    </a:lvl2pPr>
    <a:lvl3pPr marL="3454400" indent="-2540000" algn="l" defTabSz="3454400" rtl="0" eaLnBrk="0" fontAlgn="base" hangingPunct="0">
      <a:spcBef>
        <a:spcPct val="0"/>
      </a:spcBef>
      <a:spcAft>
        <a:spcPct val="0"/>
      </a:spcAft>
      <a:defRPr sz="6800" kern="1200">
        <a:solidFill>
          <a:schemeClr val="tx1"/>
        </a:solidFill>
        <a:latin typeface="Calibri" pitchFamily="34" charset="0"/>
        <a:ea typeface="+mn-ea"/>
        <a:cs typeface="+mn-cs"/>
      </a:defRPr>
    </a:lvl3pPr>
    <a:lvl4pPr marL="5183188" indent="-3811588" algn="l" defTabSz="3454400" rtl="0" eaLnBrk="0" fontAlgn="base" hangingPunct="0">
      <a:spcBef>
        <a:spcPct val="0"/>
      </a:spcBef>
      <a:spcAft>
        <a:spcPct val="0"/>
      </a:spcAft>
      <a:defRPr sz="6800" kern="1200">
        <a:solidFill>
          <a:schemeClr val="tx1"/>
        </a:solidFill>
        <a:latin typeface="Calibri" pitchFamily="34" charset="0"/>
        <a:ea typeface="+mn-ea"/>
        <a:cs typeface="+mn-cs"/>
      </a:defRPr>
    </a:lvl4pPr>
    <a:lvl5pPr marL="6910388" indent="-5081588" algn="l" defTabSz="3454400" rtl="0" eaLnBrk="0" fontAlgn="base" hangingPunct="0">
      <a:spcBef>
        <a:spcPct val="0"/>
      </a:spcBef>
      <a:spcAft>
        <a:spcPct val="0"/>
      </a:spcAft>
      <a:defRPr sz="6800" kern="1200">
        <a:solidFill>
          <a:schemeClr val="tx1"/>
        </a:solidFill>
        <a:latin typeface="Calibri" pitchFamily="34" charset="0"/>
        <a:ea typeface="+mn-ea"/>
        <a:cs typeface="+mn-cs"/>
      </a:defRPr>
    </a:lvl5pPr>
    <a:lvl6pPr marL="2286000" algn="l" defTabSz="914400" rtl="0" eaLnBrk="1" latinLnBrk="0" hangingPunct="1">
      <a:defRPr sz="6800" kern="1200">
        <a:solidFill>
          <a:schemeClr val="tx1"/>
        </a:solidFill>
        <a:latin typeface="Calibri" pitchFamily="34" charset="0"/>
        <a:ea typeface="+mn-ea"/>
        <a:cs typeface="+mn-cs"/>
      </a:defRPr>
    </a:lvl6pPr>
    <a:lvl7pPr marL="2743200" algn="l" defTabSz="914400" rtl="0" eaLnBrk="1" latinLnBrk="0" hangingPunct="1">
      <a:defRPr sz="6800" kern="1200">
        <a:solidFill>
          <a:schemeClr val="tx1"/>
        </a:solidFill>
        <a:latin typeface="Calibri" pitchFamily="34" charset="0"/>
        <a:ea typeface="+mn-ea"/>
        <a:cs typeface="+mn-cs"/>
      </a:defRPr>
    </a:lvl7pPr>
    <a:lvl8pPr marL="3200400" algn="l" defTabSz="914400" rtl="0" eaLnBrk="1" latinLnBrk="0" hangingPunct="1">
      <a:defRPr sz="6800" kern="1200">
        <a:solidFill>
          <a:schemeClr val="tx1"/>
        </a:solidFill>
        <a:latin typeface="Calibri" pitchFamily="34" charset="0"/>
        <a:ea typeface="+mn-ea"/>
        <a:cs typeface="+mn-cs"/>
      </a:defRPr>
    </a:lvl8pPr>
    <a:lvl9pPr marL="3657600" algn="l" defTabSz="914400" rtl="0" eaLnBrk="1" latinLnBrk="0" hangingPunct="1">
      <a:defRPr sz="6800"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66"/>
    <a:srgbClr val="6600FF"/>
    <a:srgbClr val="66FF33"/>
    <a:srgbClr val="990000"/>
    <a:srgbClr val="FF6600"/>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7015" autoAdjust="0"/>
    <p:restoredTop sz="95507" autoAdjust="0"/>
  </p:normalViewPr>
  <p:slideViewPr>
    <p:cSldViewPr snapToGrid="0">
      <p:cViewPr>
        <p:scale>
          <a:sx n="33" d="100"/>
          <a:sy n="33" d="100"/>
        </p:scale>
        <p:origin x="-966" y="5154"/>
      </p:cViewPr>
      <p:guideLst>
        <p:guide orient="horz" pos="13481"/>
        <p:guide pos="919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9F34A91-F290-46ED-B566-6318EF01D2B1}" type="datetimeFigureOut">
              <a:rPr lang="fr-FR" smtClean="0"/>
              <a:pPr/>
              <a:t>18/10/2017</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0D980E1-0DFC-4E66-8CAE-54E7805DEE77}" type="slidenum">
              <a:rPr lang="fr-FR" smtClean="0"/>
              <a:pPr/>
              <a:t>‹N°›</a:t>
            </a:fld>
            <a:endParaRPr lang="fr-FR"/>
          </a:p>
        </p:txBody>
      </p:sp>
    </p:spTree>
    <p:extLst>
      <p:ext uri="{BB962C8B-B14F-4D97-AF65-F5344CB8AC3E}">
        <p14:creationId xmlns:p14="http://schemas.microsoft.com/office/powerpoint/2010/main" val="50836162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189679" y="7005156"/>
            <a:ext cx="24816356" cy="14902051"/>
          </a:xfrm>
        </p:spPr>
        <p:txBody>
          <a:bodyPr anchor="b"/>
          <a:lstStyle>
            <a:lvl1pPr algn="ctr">
              <a:defRPr sz="19157"/>
            </a:lvl1pPr>
          </a:lstStyle>
          <a:p>
            <a:r>
              <a:rPr lang="fr-FR" smtClean="0"/>
              <a:t>Modifiez le style du titre</a:t>
            </a:r>
            <a:endParaRPr lang="en-US" dirty="0"/>
          </a:p>
        </p:txBody>
      </p:sp>
      <p:sp>
        <p:nvSpPr>
          <p:cNvPr id="3" name="Subtitle 2"/>
          <p:cNvSpPr>
            <a:spLocks noGrp="1"/>
          </p:cNvSpPr>
          <p:nvPr>
            <p:ph type="subTitle" idx="1"/>
          </p:nvPr>
        </p:nvSpPr>
        <p:spPr>
          <a:xfrm>
            <a:off x="3649464" y="22481887"/>
            <a:ext cx="21896785" cy="10334331"/>
          </a:xfrm>
        </p:spPr>
        <p:txBody>
          <a:bodyPr/>
          <a:lstStyle>
            <a:lvl1pPr marL="0" indent="0" algn="ctr">
              <a:buNone/>
              <a:defRPr sz="7663"/>
            </a:lvl1pPr>
            <a:lvl2pPr marL="1459794" indent="0" algn="ctr">
              <a:buNone/>
              <a:defRPr sz="6386"/>
            </a:lvl2pPr>
            <a:lvl3pPr marL="2919588" indent="0" algn="ctr">
              <a:buNone/>
              <a:defRPr sz="5747"/>
            </a:lvl3pPr>
            <a:lvl4pPr marL="4379382" indent="0" algn="ctr">
              <a:buNone/>
              <a:defRPr sz="5109"/>
            </a:lvl4pPr>
            <a:lvl5pPr marL="5839176" indent="0" algn="ctr">
              <a:buNone/>
              <a:defRPr sz="5109"/>
            </a:lvl5pPr>
            <a:lvl6pPr marL="7298969" indent="0" algn="ctr">
              <a:buNone/>
              <a:defRPr sz="5109"/>
            </a:lvl6pPr>
            <a:lvl7pPr marL="8758763" indent="0" algn="ctr">
              <a:buNone/>
              <a:defRPr sz="5109"/>
            </a:lvl7pPr>
            <a:lvl8pPr marL="10218557" indent="0" algn="ctr">
              <a:buNone/>
              <a:defRPr sz="5109"/>
            </a:lvl8pPr>
            <a:lvl9pPr marL="11678351" indent="0" algn="ctr">
              <a:buNone/>
              <a:defRPr sz="5109"/>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lvl1pPr>
              <a:defRPr/>
            </a:lvl1pPr>
          </a:lstStyle>
          <a:p>
            <a:pPr>
              <a:defRPr/>
            </a:pPr>
            <a:fld id="{72C2E547-80DE-4F17-99E9-651D118FE119}" type="datetimeFigureOut">
              <a:rPr lang="fr-FR"/>
              <a:pPr>
                <a:defRPr/>
              </a:pPr>
              <a:t>18/10/2017</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66F70DEC-7594-489B-92F6-7D9AB35F2735}"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477C988C-324A-4FEC-B88E-9C0BA59353DE}" type="datetimeFigureOut">
              <a:rPr lang="fr-FR"/>
              <a:pPr>
                <a:defRPr/>
              </a:pPr>
              <a:t>18/10/2017</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32B3F905-7DD6-4757-8962-C19C64696C31}"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893184" y="2278904"/>
            <a:ext cx="6295326" cy="36274211"/>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2007207" y="2278904"/>
            <a:ext cx="18521030" cy="36274211"/>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346B8B9B-0CE6-4319-BDC7-C7E5B24B67ED}" type="datetimeFigureOut">
              <a:rPr lang="fr-FR"/>
              <a:pPr>
                <a:defRPr/>
              </a:pPr>
              <a:t>18/10/2017</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184D38C0-94DF-42D2-8670-CDB43C75F63F}"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1A35C0AF-5643-49B9-95CA-58734A397143}" type="datetimeFigureOut">
              <a:rPr lang="fr-FR"/>
              <a:pPr>
                <a:defRPr/>
              </a:pPr>
              <a:t>18/10/2017</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190287AC-80BE-4284-A0FB-B0408DDB7382}"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992001" y="10671229"/>
            <a:ext cx="25181302" cy="17805173"/>
          </a:xfrm>
        </p:spPr>
        <p:txBody>
          <a:bodyPr anchor="b"/>
          <a:lstStyle>
            <a:lvl1pPr>
              <a:defRPr sz="19157"/>
            </a:lvl1pPr>
          </a:lstStyle>
          <a:p>
            <a:r>
              <a:rPr lang="fr-FR" smtClean="0"/>
              <a:t>Modifiez le style du titre</a:t>
            </a:r>
            <a:endParaRPr lang="en-US" dirty="0"/>
          </a:p>
        </p:txBody>
      </p:sp>
      <p:sp>
        <p:nvSpPr>
          <p:cNvPr id="3" name="Text Placeholder 2"/>
          <p:cNvSpPr>
            <a:spLocks noGrp="1"/>
          </p:cNvSpPr>
          <p:nvPr>
            <p:ph type="body" idx="1"/>
          </p:nvPr>
        </p:nvSpPr>
        <p:spPr>
          <a:xfrm>
            <a:off x="1992001" y="28644846"/>
            <a:ext cx="25181302" cy="9363320"/>
          </a:xfrm>
        </p:spPr>
        <p:txBody>
          <a:bodyPr/>
          <a:lstStyle>
            <a:lvl1pPr marL="0" indent="0">
              <a:buNone/>
              <a:defRPr sz="7663">
                <a:solidFill>
                  <a:schemeClr val="tx1"/>
                </a:solidFill>
              </a:defRPr>
            </a:lvl1pPr>
            <a:lvl2pPr marL="1459794" indent="0">
              <a:buNone/>
              <a:defRPr sz="6386">
                <a:solidFill>
                  <a:schemeClr val="tx1">
                    <a:tint val="75000"/>
                  </a:schemeClr>
                </a:solidFill>
              </a:defRPr>
            </a:lvl2pPr>
            <a:lvl3pPr marL="2919588" indent="0">
              <a:buNone/>
              <a:defRPr sz="5747">
                <a:solidFill>
                  <a:schemeClr val="tx1">
                    <a:tint val="75000"/>
                  </a:schemeClr>
                </a:solidFill>
              </a:defRPr>
            </a:lvl3pPr>
            <a:lvl4pPr marL="4379382" indent="0">
              <a:buNone/>
              <a:defRPr sz="5109">
                <a:solidFill>
                  <a:schemeClr val="tx1">
                    <a:tint val="75000"/>
                  </a:schemeClr>
                </a:solidFill>
              </a:defRPr>
            </a:lvl4pPr>
            <a:lvl5pPr marL="5839176" indent="0">
              <a:buNone/>
              <a:defRPr sz="5109">
                <a:solidFill>
                  <a:schemeClr val="tx1">
                    <a:tint val="75000"/>
                  </a:schemeClr>
                </a:solidFill>
              </a:defRPr>
            </a:lvl5pPr>
            <a:lvl6pPr marL="7298969" indent="0">
              <a:buNone/>
              <a:defRPr sz="5109">
                <a:solidFill>
                  <a:schemeClr val="tx1">
                    <a:tint val="75000"/>
                  </a:schemeClr>
                </a:solidFill>
              </a:defRPr>
            </a:lvl6pPr>
            <a:lvl7pPr marL="8758763" indent="0">
              <a:buNone/>
              <a:defRPr sz="5109">
                <a:solidFill>
                  <a:schemeClr val="tx1">
                    <a:tint val="75000"/>
                  </a:schemeClr>
                </a:solidFill>
              </a:defRPr>
            </a:lvl7pPr>
            <a:lvl8pPr marL="10218557" indent="0">
              <a:buNone/>
              <a:defRPr sz="5109">
                <a:solidFill>
                  <a:schemeClr val="tx1">
                    <a:tint val="75000"/>
                  </a:schemeClr>
                </a:solidFill>
              </a:defRPr>
            </a:lvl8pPr>
            <a:lvl9pPr marL="11678351" indent="0">
              <a:buNone/>
              <a:defRPr sz="5109">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lvl1pPr>
              <a:defRPr/>
            </a:lvl1pPr>
          </a:lstStyle>
          <a:p>
            <a:pPr>
              <a:defRPr/>
            </a:pPr>
            <a:fld id="{05C01A53-8260-46E0-96D2-53E3AB18230C}" type="datetimeFigureOut">
              <a:rPr lang="fr-FR"/>
              <a:pPr>
                <a:defRPr/>
              </a:pPr>
              <a:t>18/10/2017</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E769D14F-9D78-4C80-8D49-B0B1BBC7E43B}"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007205" y="11394520"/>
            <a:ext cx="12408178" cy="27158594"/>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14780330" y="11394520"/>
            <a:ext cx="12408178" cy="27158594"/>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3"/>
          <p:cNvSpPr>
            <a:spLocks noGrp="1"/>
          </p:cNvSpPr>
          <p:nvPr>
            <p:ph type="dt" sz="half" idx="10"/>
          </p:nvPr>
        </p:nvSpPr>
        <p:spPr/>
        <p:txBody>
          <a:bodyPr/>
          <a:lstStyle>
            <a:lvl1pPr>
              <a:defRPr/>
            </a:lvl1pPr>
          </a:lstStyle>
          <a:p>
            <a:pPr>
              <a:defRPr/>
            </a:pPr>
            <a:fld id="{C976A8F6-4ECE-4E7F-B8BD-3F0845F882A4}" type="datetimeFigureOut">
              <a:rPr lang="fr-FR"/>
              <a:pPr>
                <a:defRPr/>
              </a:pPr>
              <a:t>18/10/2017</a:t>
            </a:fld>
            <a:endParaRPr lang="fr-FR"/>
          </a:p>
        </p:txBody>
      </p:sp>
      <p:sp>
        <p:nvSpPr>
          <p:cNvPr id="6" name="Footer Placeholder 4"/>
          <p:cNvSpPr>
            <a:spLocks noGrp="1"/>
          </p:cNvSpPr>
          <p:nvPr>
            <p:ph type="ftr" sz="quarter" idx="11"/>
          </p:nvPr>
        </p:nvSpPr>
        <p:spPr/>
        <p:txBody>
          <a:bodyPr/>
          <a:lstStyle>
            <a:lvl1pPr>
              <a:defRPr/>
            </a:lvl1pPr>
          </a:lstStyle>
          <a:p>
            <a:pPr>
              <a:defRPr/>
            </a:pPr>
            <a:endParaRPr lang="fr-FR"/>
          </a:p>
        </p:txBody>
      </p:sp>
      <p:sp>
        <p:nvSpPr>
          <p:cNvPr id="7" name="Slide Number Placeholder 5"/>
          <p:cNvSpPr>
            <a:spLocks noGrp="1"/>
          </p:cNvSpPr>
          <p:nvPr>
            <p:ph type="sldNum" sz="quarter" idx="12"/>
          </p:nvPr>
        </p:nvSpPr>
        <p:spPr/>
        <p:txBody>
          <a:bodyPr/>
          <a:lstStyle>
            <a:lvl1pPr>
              <a:defRPr/>
            </a:lvl1pPr>
          </a:lstStyle>
          <a:p>
            <a:pPr>
              <a:defRPr/>
            </a:pPr>
            <a:fld id="{FA5E9C86-A8AD-44BF-B944-E020A1E69939}"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011008" y="2278913"/>
            <a:ext cx="25181302" cy="8273416"/>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2011011" y="10492870"/>
            <a:ext cx="12351153" cy="5142393"/>
          </a:xfrm>
        </p:spPr>
        <p:txBody>
          <a:bodyPr anchor="b"/>
          <a:lstStyle>
            <a:lvl1pPr marL="0" indent="0">
              <a:buNone/>
              <a:defRPr sz="7663" b="1"/>
            </a:lvl1pPr>
            <a:lvl2pPr marL="1459794" indent="0">
              <a:buNone/>
              <a:defRPr sz="6386" b="1"/>
            </a:lvl2pPr>
            <a:lvl3pPr marL="2919588" indent="0">
              <a:buNone/>
              <a:defRPr sz="5747" b="1"/>
            </a:lvl3pPr>
            <a:lvl4pPr marL="4379382" indent="0">
              <a:buNone/>
              <a:defRPr sz="5109" b="1"/>
            </a:lvl4pPr>
            <a:lvl5pPr marL="5839176" indent="0">
              <a:buNone/>
              <a:defRPr sz="5109" b="1"/>
            </a:lvl5pPr>
            <a:lvl6pPr marL="7298969" indent="0">
              <a:buNone/>
              <a:defRPr sz="5109" b="1"/>
            </a:lvl6pPr>
            <a:lvl7pPr marL="8758763" indent="0">
              <a:buNone/>
              <a:defRPr sz="5109" b="1"/>
            </a:lvl7pPr>
            <a:lvl8pPr marL="10218557" indent="0">
              <a:buNone/>
              <a:defRPr sz="5109" b="1"/>
            </a:lvl8pPr>
            <a:lvl9pPr marL="11678351" indent="0">
              <a:buNone/>
              <a:defRPr sz="5109" b="1"/>
            </a:lvl9pPr>
          </a:lstStyle>
          <a:p>
            <a:pPr lvl="0"/>
            <a:r>
              <a:rPr lang="fr-FR" smtClean="0"/>
              <a:t>Modifiez les styles du texte du masque</a:t>
            </a:r>
          </a:p>
        </p:txBody>
      </p:sp>
      <p:sp>
        <p:nvSpPr>
          <p:cNvPr id="4" name="Content Placeholder 3"/>
          <p:cNvSpPr>
            <a:spLocks noGrp="1"/>
          </p:cNvSpPr>
          <p:nvPr>
            <p:ph sz="half" idx="2"/>
          </p:nvPr>
        </p:nvSpPr>
        <p:spPr>
          <a:xfrm>
            <a:off x="2011011" y="15635264"/>
            <a:ext cx="12351153" cy="2299711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14780331" y="10492870"/>
            <a:ext cx="12411981" cy="5142393"/>
          </a:xfrm>
        </p:spPr>
        <p:txBody>
          <a:bodyPr anchor="b"/>
          <a:lstStyle>
            <a:lvl1pPr marL="0" indent="0">
              <a:buNone/>
              <a:defRPr sz="7663" b="1"/>
            </a:lvl1pPr>
            <a:lvl2pPr marL="1459794" indent="0">
              <a:buNone/>
              <a:defRPr sz="6386" b="1"/>
            </a:lvl2pPr>
            <a:lvl3pPr marL="2919588" indent="0">
              <a:buNone/>
              <a:defRPr sz="5747" b="1"/>
            </a:lvl3pPr>
            <a:lvl4pPr marL="4379382" indent="0">
              <a:buNone/>
              <a:defRPr sz="5109" b="1"/>
            </a:lvl4pPr>
            <a:lvl5pPr marL="5839176" indent="0">
              <a:buNone/>
              <a:defRPr sz="5109" b="1"/>
            </a:lvl5pPr>
            <a:lvl6pPr marL="7298969" indent="0">
              <a:buNone/>
              <a:defRPr sz="5109" b="1"/>
            </a:lvl6pPr>
            <a:lvl7pPr marL="8758763" indent="0">
              <a:buNone/>
              <a:defRPr sz="5109" b="1"/>
            </a:lvl7pPr>
            <a:lvl8pPr marL="10218557" indent="0">
              <a:buNone/>
              <a:defRPr sz="5109" b="1"/>
            </a:lvl8pPr>
            <a:lvl9pPr marL="11678351" indent="0">
              <a:buNone/>
              <a:defRPr sz="5109" b="1"/>
            </a:lvl9pPr>
          </a:lstStyle>
          <a:p>
            <a:pPr lvl="0"/>
            <a:r>
              <a:rPr lang="fr-FR" smtClean="0"/>
              <a:t>Modifiez les styles du texte du masque</a:t>
            </a:r>
          </a:p>
        </p:txBody>
      </p:sp>
      <p:sp>
        <p:nvSpPr>
          <p:cNvPr id="6" name="Content Placeholder 5"/>
          <p:cNvSpPr>
            <a:spLocks noGrp="1"/>
          </p:cNvSpPr>
          <p:nvPr>
            <p:ph sz="quarter" idx="4"/>
          </p:nvPr>
        </p:nvSpPr>
        <p:spPr>
          <a:xfrm>
            <a:off x="14780331" y="15635264"/>
            <a:ext cx="12411981" cy="2299711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lvl1pPr>
              <a:defRPr/>
            </a:lvl1pPr>
          </a:lstStyle>
          <a:p>
            <a:pPr>
              <a:defRPr/>
            </a:pPr>
            <a:fld id="{5F9BE489-8D02-4845-987F-A3A51EB4CFE1}" type="datetimeFigureOut">
              <a:rPr lang="fr-FR"/>
              <a:pPr>
                <a:defRPr/>
              </a:pPr>
              <a:t>18/10/2017</a:t>
            </a:fld>
            <a:endParaRPr lang="fr-FR"/>
          </a:p>
        </p:txBody>
      </p:sp>
      <p:sp>
        <p:nvSpPr>
          <p:cNvPr id="8" name="Footer Placeholder 4"/>
          <p:cNvSpPr>
            <a:spLocks noGrp="1"/>
          </p:cNvSpPr>
          <p:nvPr>
            <p:ph type="ftr" sz="quarter" idx="11"/>
          </p:nvPr>
        </p:nvSpPr>
        <p:spPr/>
        <p:txBody>
          <a:bodyPr/>
          <a:lstStyle>
            <a:lvl1pPr>
              <a:defRPr/>
            </a:lvl1pPr>
          </a:lstStyle>
          <a:p>
            <a:pPr>
              <a:defRPr/>
            </a:pPr>
            <a:endParaRPr lang="fr-FR"/>
          </a:p>
        </p:txBody>
      </p:sp>
      <p:sp>
        <p:nvSpPr>
          <p:cNvPr id="9" name="Slide Number Placeholder 5"/>
          <p:cNvSpPr>
            <a:spLocks noGrp="1"/>
          </p:cNvSpPr>
          <p:nvPr>
            <p:ph type="sldNum" sz="quarter" idx="12"/>
          </p:nvPr>
        </p:nvSpPr>
        <p:spPr/>
        <p:txBody>
          <a:bodyPr/>
          <a:lstStyle>
            <a:lvl1pPr>
              <a:defRPr/>
            </a:lvl1pPr>
          </a:lstStyle>
          <a:p>
            <a:pPr>
              <a:defRPr/>
            </a:pPr>
            <a:fld id="{2C064EA8-B0E9-49F1-8B30-2F3E437CEF50}"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3"/>
          <p:cNvSpPr>
            <a:spLocks noGrp="1"/>
          </p:cNvSpPr>
          <p:nvPr>
            <p:ph type="dt" sz="half" idx="10"/>
          </p:nvPr>
        </p:nvSpPr>
        <p:spPr/>
        <p:txBody>
          <a:bodyPr/>
          <a:lstStyle>
            <a:lvl1pPr>
              <a:defRPr/>
            </a:lvl1pPr>
          </a:lstStyle>
          <a:p>
            <a:pPr>
              <a:defRPr/>
            </a:pPr>
            <a:fld id="{37222448-40A2-4BAF-AF0B-596F8D2F9EB2}" type="datetimeFigureOut">
              <a:rPr lang="fr-FR"/>
              <a:pPr>
                <a:defRPr/>
              </a:pPr>
              <a:t>18/10/2017</a:t>
            </a:fld>
            <a:endParaRPr lang="fr-FR"/>
          </a:p>
        </p:txBody>
      </p:sp>
      <p:sp>
        <p:nvSpPr>
          <p:cNvPr id="4" name="Footer Placeholder 4"/>
          <p:cNvSpPr>
            <a:spLocks noGrp="1"/>
          </p:cNvSpPr>
          <p:nvPr>
            <p:ph type="ftr" sz="quarter" idx="11"/>
          </p:nvPr>
        </p:nvSpPr>
        <p:spPr/>
        <p:txBody>
          <a:bodyPr/>
          <a:lstStyle>
            <a:lvl1pPr>
              <a:defRPr/>
            </a:lvl1pPr>
          </a:lstStyle>
          <a:p>
            <a:pPr>
              <a:defRPr/>
            </a:pPr>
            <a:endParaRPr lang="fr-FR"/>
          </a:p>
        </p:txBody>
      </p:sp>
      <p:sp>
        <p:nvSpPr>
          <p:cNvPr id="5" name="Slide Number Placeholder 5"/>
          <p:cNvSpPr>
            <a:spLocks noGrp="1"/>
          </p:cNvSpPr>
          <p:nvPr>
            <p:ph type="sldNum" sz="quarter" idx="12"/>
          </p:nvPr>
        </p:nvSpPr>
        <p:spPr/>
        <p:txBody>
          <a:bodyPr/>
          <a:lstStyle>
            <a:lvl1pPr>
              <a:defRPr/>
            </a:lvl1pPr>
          </a:lstStyle>
          <a:p>
            <a:pPr>
              <a:defRPr/>
            </a:pPr>
            <a:fld id="{8E4D466F-E285-4F98-9680-74F632CAA0E2}"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62F868D-FE3B-49E5-9A2A-66CEDF064C19}" type="datetimeFigureOut">
              <a:rPr lang="fr-FR"/>
              <a:pPr>
                <a:defRPr/>
              </a:pPr>
              <a:t>18/10/2017</a:t>
            </a:fld>
            <a:endParaRPr lang="fr-FR"/>
          </a:p>
        </p:txBody>
      </p:sp>
      <p:sp>
        <p:nvSpPr>
          <p:cNvPr id="3" name="Footer Placeholder 4"/>
          <p:cNvSpPr>
            <a:spLocks noGrp="1"/>
          </p:cNvSpPr>
          <p:nvPr>
            <p:ph type="ftr" sz="quarter" idx="11"/>
          </p:nvPr>
        </p:nvSpPr>
        <p:spPr/>
        <p:txBody>
          <a:bodyPr/>
          <a:lstStyle>
            <a:lvl1pPr>
              <a:defRPr/>
            </a:lvl1pPr>
          </a:lstStyle>
          <a:p>
            <a:pPr>
              <a:defRPr/>
            </a:pPr>
            <a:endParaRPr lang="fr-FR"/>
          </a:p>
        </p:txBody>
      </p:sp>
      <p:sp>
        <p:nvSpPr>
          <p:cNvPr id="4" name="Slide Number Placeholder 5"/>
          <p:cNvSpPr>
            <a:spLocks noGrp="1"/>
          </p:cNvSpPr>
          <p:nvPr>
            <p:ph type="sldNum" sz="quarter" idx="12"/>
          </p:nvPr>
        </p:nvSpPr>
        <p:spPr/>
        <p:txBody>
          <a:bodyPr/>
          <a:lstStyle>
            <a:lvl1pPr>
              <a:defRPr/>
            </a:lvl1pPr>
          </a:lstStyle>
          <a:p>
            <a:pPr>
              <a:defRPr/>
            </a:pPr>
            <a:fld id="{548218E8-6E9B-419A-AAE2-1621AC1BEBCD}"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11008" y="2853584"/>
            <a:ext cx="9416377" cy="9987545"/>
          </a:xfrm>
        </p:spPr>
        <p:txBody>
          <a:bodyPr anchor="b"/>
          <a:lstStyle>
            <a:lvl1pPr>
              <a:defRPr sz="10217"/>
            </a:lvl1pPr>
          </a:lstStyle>
          <a:p>
            <a:r>
              <a:rPr lang="fr-FR" smtClean="0"/>
              <a:t>Modifiez le style du titre</a:t>
            </a:r>
            <a:endParaRPr lang="en-US" dirty="0"/>
          </a:p>
        </p:txBody>
      </p:sp>
      <p:sp>
        <p:nvSpPr>
          <p:cNvPr id="3" name="Content Placeholder 2"/>
          <p:cNvSpPr>
            <a:spLocks noGrp="1"/>
          </p:cNvSpPr>
          <p:nvPr>
            <p:ph idx="1"/>
          </p:nvPr>
        </p:nvSpPr>
        <p:spPr>
          <a:xfrm>
            <a:off x="12411981" y="6162959"/>
            <a:ext cx="14780330" cy="30418415"/>
          </a:xfrm>
        </p:spPr>
        <p:txBody>
          <a:bodyPr/>
          <a:lstStyle>
            <a:lvl1pPr>
              <a:defRPr sz="10217"/>
            </a:lvl1pPr>
            <a:lvl2pPr>
              <a:defRPr sz="8940"/>
            </a:lvl2pPr>
            <a:lvl3pPr>
              <a:defRPr sz="7663"/>
            </a:lvl3pPr>
            <a:lvl4pPr>
              <a:defRPr sz="6386"/>
            </a:lvl4pPr>
            <a:lvl5pPr>
              <a:defRPr sz="6386"/>
            </a:lvl5pPr>
            <a:lvl6pPr>
              <a:defRPr sz="6386"/>
            </a:lvl6pPr>
            <a:lvl7pPr>
              <a:defRPr sz="6386"/>
            </a:lvl7pPr>
            <a:lvl8pPr>
              <a:defRPr sz="6386"/>
            </a:lvl8pPr>
            <a:lvl9pPr>
              <a:defRPr sz="6386"/>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011008" y="12841129"/>
            <a:ext cx="9416377" cy="23789780"/>
          </a:xfrm>
        </p:spPr>
        <p:txBody>
          <a:bodyPr/>
          <a:lstStyle>
            <a:lvl1pPr marL="0" indent="0">
              <a:buNone/>
              <a:defRPr sz="5109"/>
            </a:lvl1pPr>
            <a:lvl2pPr marL="1459794" indent="0">
              <a:buNone/>
              <a:defRPr sz="4470"/>
            </a:lvl2pPr>
            <a:lvl3pPr marL="2919588" indent="0">
              <a:buNone/>
              <a:defRPr sz="3831"/>
            </a:lvl3pPr>
            <a:lvl4pPr marL="4379382" indent="0">
              <a:buNone/>
              <a:defRPr sz="3193"/>
            </a:lvl4pPr>
            <a:lvl5pPr marL="5839176" indent="0">
              <a:buNone/>
              <a:defRPr sz="3193"/>
            </a:lvl5pPr>
            <a:lvl6pPr marL="7298969" indent="0">
              <a:buNone/>
              <a:defRPr sz="3193"/>
            </a:lvl6pPr>
            <a:lvl7pPr marL="8758763" indent="0">
              <a:buNone/>
              <a:defRPr sz="3193"/>
            </a:lvl7pPr>
            <a:lvl8pPr marL="10218557" indent="0">
              <a:buNone/>
              <a:defRPr sz="3193"/>
            </a:lvl8pPr>
            <a:lvl9pPr marL="11678351" indent="0">
              <a:buNone/>
              <a:defRPr sz="3193"/>
            </a:lvl9pPr>
          </a:lstStyle>
          <a:p>
            <a:pPr lvl="0"/>
            <a:r>
              <a:rPr lang="fr-FR" smtClean="0"/>
              <a:t>Modifiez les styles du texte du masque</a:t>
            </a:r>
          </a:p>
        </p:txBody>
      </p:sp>
      <p:sp>
        <p:nvSpPr>
          <p:cNvPr id="5" name="Date Placeholder 3"/>
          <p:cNvSpPr>
            <a:spLocks noGrp="1"/>
          </p:cNvSpPr>
          <p:nvPr>
            <p:ph type="dt" sz="half" idx="10"/>
          </p:nvPr>
        </p:nvSpPr>
        <p:spPr/>
        <p:txBody>
          <a:bodyPr/>
          <a:lstStyle>
            <a:lvl1pPr>
              <a:defRPr/>
            </a:lvl1pPr>
          </a:lstStyle>
          <a:p>
            <a:pPr>
              <a:defRPr/>
            </a:pPr>
            <a:fld id="{ECC9099A-0D7E-4367-BE78-EF28A1CB43F1}" type="datetimeFigureOut">
              <a:rPr lang="fr-FR"/>
              <a:pPr>
                <a:defRPr/>
              </a:pPr>
              <a:t>18/10/2017</a:t>
            </a:fld>
            <a:endParaRPr lang="fr-FR"/>
          </a:p>
        </p:txBody>
      </p:sp>
      <p:sp>
        <p:nvSpPr>
          <p:cNvPr id="6" name="Footer Placeholder 4"/>
          <p:cNvSpPr>
            <a:spLocks noGrp="1"/>
          </p:cNvSpPr>
          <p:nvPr>
            <p:ph type="ftr" sz="quarter" idx="11"/>
          </p:nvPr>
        </p:nvSpPr>
        <p:spPr/>
        <p:txBody>
          <a:bodyPr/>
          <a:lstStyle>
            <a:lvl1pPr>
              <a:defRPr/>
            </a:lvl1pPr>
          </a:lstStyle>
          <a:p>
            <a:pPr>
              <a:defRPr/>
            </a:pPr>
            <a:endParaRPr lang="fr-FR"/>
          </a:p>
        </p:txBody>
      </p:sp>
      <p:sp>
        <p:nvSpPr>
          <p:cNvPr id="7" name="Slide Number Placeholder 5"/>
          <p:cNvSpPr>
            <a:spLocks noGrp="1"/>
          </p:cNvSpPr>
          <p:nvPr>
            <p:ph type="sldNum" sz="quarter" idx="12"/>
          </p:nvPr>
        </p:nvSpPr>
        <p:spPr/>
        <p:txBody>
          <a:bodyPr/>
          <a:lstStyle>
            <a:lvl1pPr>
              <a:defRPr/>
            </a:lvl1pPr>
          </a:lstStyle>
          <a:p>
            <a:pPr>
              <a:defRPr/>
            </a:pPr>
            <a:fld id="{2348D094-E3B2-4A74-BDE3-8A3CBA5FBA71}"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11008" y="2853584"/>
            <a:ext cx="9416377" cy="9987545"/>
          </a:xfrm>
        </p:spPr>
        <p:txBody>
          <a:bodyPr anchor="b"/>
          <a:lstStyle>
            <a:lvl1pPr>
              <a:defRPr sz="10217"/>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2411981" y="6162959"/>
            <a:ext cx="14780330" cy="30418415"/>
          </a:xfrm>
        </p:spPr>
        <p:txBody>
          <a:bodyPr rtlCol="0">
            <a:normAutofit/>
          </a:bodyPr>
          <a:lstStyle>
            <a:lvl1pPr marL="0" indent="0">
              <a:buNone/>
              <a:defRPr sz="10217"/>
            </a:lvl1pPr>
            <a:lvl2pPr marL="1459794" indent="0">
              <a:buNone/>
              <a:defRPr sz="8940"/>
            </a:lvl2pPr>
            <a:lvl3pPr marL="2919588" indent="0">
              <a:buNone/>
              <a:defRPr sz="7663"/>
            </a:lvl3pPr>
            <a:lvl4pPr marL="4379382" indent="0">
              <a:buNone/>
              <a:defRPr sz="6386"/>
            </a:lvl4pPr>
            <a:lvl5pPr marL="5839176" indent="0">
              <a:buNone/>
              <a:defRPr sz="6386"/>
            </a:lvl5pPr>
            <a:lvl6pPr marL="7298969" indent="0">
              <a:buNone/>
              <a:defRPr sz="6386"/>
            </a:lvl6pPr>
            <a:lvl7pPr marL="8758763" indent="0">
              <a:buNone/>
              <a:defRPr sz="6386"/>
            </a:lvl7pPr>
            <a:lvl8pPr marL="10218557" indent="0">
              <a:buNone/>
              <a:defRPr sz="6386"/>
            </a:lvl8pPr>
            <a:lvl9pPr marL="11678351" indent="0">
              <a:buNone/>
              <a:defRPr sz="6386"/>
            </a:lvl9pPr>
          </a:lstStyle>
          <a:p>
            <a:pPr lvl="0"/>
            <a:r>
              <a:rPr lang="fr-FR" noProof="0" smtClean="0"/>
              <a:t>Cliquez sur l'icône pour ajouter une image</a:t>
            </a:r>
            <a:endParaRPr lang="en-US" noProof="0" dirty="0"/>
          </a:p>
        </p:txBody>
      </p:sp>
      <p:sp>
        <p:nvSpPr>
          <p:cNvPr id="4" name="Text Placeholder 3"/>
          <p:cNvSpPr>
            <a:spLocks noGrp="1"/>
          </p:cNvSpPr>
          <p:nvPr>
            <p:ph type="body" sz="half" idx="2"/>
          </p:nvPr>
        </p:nvSpPr>
        <p:spPr>
          <a:xfrm>
            <a:off x="2011008" y="12841129"/>
            <a:ext cx="9416377" cy="23789780"/>
          </a:xfrm>
        </p:spPr>
        <p:txBody>
          <a:bodyPr/>
          <a:lstStyle>
            <a:lvl1pPr marL="0" indent="0">
              <a:buNone/>
              <a:defRPr sz="5109"/>
            </a:lvl1pPr>
            <a:lvl2pPr marL="1459794" indent="0">
              <a:buNone/>
              <a:defRPr sz="4470"/>
            </a:lvl2pPr>
            <a:lvl3pPr marL="2919588" indent="0">
              <a:buNone/>
              <a:defRPr sz="3831"/>
            </a:lvl3pPr>
            <a:lvl4pPr marL="4379382" indent="0">
              <a:buNone/>
              <a:defRPr sz="3193"/>
            </a:lvl4pPr>
            <a:lvl5pPr marL="5839176" indent="0">
              <a:buNone/>
              <a:defRPr sz="3193"/>
            </a:lvl5pPr>
            <a:lvl6pPr marL="7298969" indent="0">
              <a:buNone/>
              <a:defRPr sz="3193"/>
            </a:lvl6pPr>
            <a:lvl7pPr marL="8758763" indent="0">
              <a:buNone/>
              <a:defRPr sz="3193"/>
            </a:lvl7pPr>
            <a:lvl8pPr marL="10218557" indent="0">
              <a:buNone/>
              <a:defRPr sz="3193"/>
            </a:lvl8pPr>
            <a:lvl9pPr marL="11678351" indent="0">
              <a:buNone/>
              <a:defRPr sz="3193"/>
            </a:lvl9pPr>
          </a:lstStyle>
          <a:p>
            <a:pPr lvl="0"/>
            <a:r>
              <a:rPr lang="fr-FR" smtClean="0"/>
              <a:t>Modifiez les styles du texte du masque</a:t>
            </a:r>
          </a:p>
        </p:txBody>
      </p:sp>
      <p:sp>
        <p:nvSpPr>
          <p:cNvPr id="5" name="Date Placeholder 3"/>
          <p:cNvSpPr>
            <a:spLocks noGrp="1"/>
          </p:cNvSpPr>
          <p:nvPr>
            <p:ph type="dt" sz="half" idx="10"/>
          </p:nvPr>
        </p:nvSpPr>
        <p:spPr/>
        <p:txBody>
          <a:bodyPr/>
          <a:lstStyle>
            <a:lvl1pPr>
              <a:defRPr/>
            </a:lvl1pPr>
          </a:lstStyle>
          <a:p>
            <a:pPr>
              <a:defRPr/>
            </a:pPr>
            <a:fld id="{554E0F8C-696F-4666-9EDE-2B12E8550667}" type="datetimeFigureOut">
              <a:rPr lang="fr-FR"/>
              <a:pPr>
                <a:defRPr/>
              </a:pPr>
              <a:t>18/10/2017</a:t>
            </a:fld>
            <a:endParaRPr lang="fr-FR"/>
          </a:p>
        </p:txBody>
      </p:sp>
      <p:sp>
        <p:nvSpPr>
          <p:cNvPr id="6" name="Footer Placeholder 4"/>
          <p:cNvSpPr>
            <a:spLocks noGrp="1"/>
          </p:cNvSpPr>
          <p:nvPr>
            <p:ph type="ftr" sz="quarter" idx="11"/>
          </p:nvPr>
        </p:nvSpPr>
        <p:spPr/>
        <p:txBody>
          <a:bodyPr/>
          <a:lstStyle>
            <a:lvl1pPr>
              <a:defRPr/>
            </a:lvl1pPr>
          </a:lstStyle>
          <a:p>
            <a:pPr>
              <a:defRPr/>
            </a:pPr>
            <a:endParaRPr lang="fr-FR"/>
          </a:p>
        </p:txBody>
      </p:sp>
      <p:sp>
        <p:nvSpPr>
          <p:cNvPr id="7" name="Slide Number Placeholder 5"/>
          <p:cNvSpPr>
            <a:spLocks noGrp="1"/>
          </p:cNvSpPr>
          <p:nvPr>
            <p:ph type="sldNum" sz="quarter" idx="12"/>
          </p:nvPr>
        </p:nvSpPr>
        <p:spPr/>
        <p:txBody>
          <a:bodyPr/>
          <a:lstStyle>
            <a:lvl1pPr>
              <a:defRPr/>
            </a:lvl1pPr>
          </a:lstStyle>
          <a:p>
            <a:pPr>
              <a:defRPr/>
            </a:pPr>
            <a:fld id="{48E4B46C-B3DE-413D-9666-42559BE2EDB0}"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006600" y="2279650"/>
            <a:ext cx="25182513" cy="82724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ltLang="it-IT" smtClean="0"/>
              <a:t>Modifiez le style du titre</a:t>
            </a:r>
            <a:endParaRPr lang="en-US" altLang="it-IT" smtClean="0"/>
          </a:p>
        </p:txBody>
      </p:sp>
      <p:sp>
        <p:nvSpPr>
          <p:cNvPr id="1027" name="Text Placeholder 2"/>
          <p:cNvSpPr>
            <a:spLocks noGrp="1"/>
          </p:cNvSpPr>
          <p:nvPr>
            <p:ph type="body" idx="1"/>
          </p:nvPr>
        </p:nvSpPr>
        <p:spPr bwMode="auto">
          <a:xfrm>
            <a:off x="2006600" y="11395075"/>
            <a:ext cx="25182513" cy="27157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it-IT" smtClean="0"/>
              <a:t>Modifiez les styles du texte du masque</a:t>
            </a:r>
          </a:p>
          <a:p>
            <a:pPr lvl="1"/>
            <a:r>
              <a:rPr lang="fr-FR" altLang="it-IT" smtClean="0"/>
              <a:t>Deuxième niveau</a:t>
            </a:r>
          </a:p>
          <a:p>
            <a:pPr lvl="2"/>
            <a:r>
              <a:rPr lang="fr-FR" altLang="it-IT" smtClean="0"/>
              <a:t>Troisième niveau</a:t>
            </a:r>
          </a:p>
          <a:p>
            <a:pPr lvl="3"/>
            <a:r>
              <a:rPr lang="fr-FR" altLang="it-IT" smtClean="0"/>
              <a:t>Quatrième niveau</a:t>
            </a:r>
          </a:p>
          <a:p>
            <a:pPr lvl="4"/>
            <a:r>
              <a:rPr lang="fr-FR" altLang="it-IT" smtClean="0"/>
              <a:t>Cinquième niveau</a:t>
            </a:r>
            <a:endParaRPr lang="en-US" altLang="it-IT" smtClean="0"/>
          </a:p>
        </p:txBody>
      </p:sp>
      <p:sp>
        <p:nvSpPr>
          <p:cNvPr id="4" name="Date Placeholder 3"/>
          <p:cNvSpPr>
            <a:spLocks noGrp="1"/>
          </p:cNvSpPr>
          <p:nvPr>
            <p:ph type="dt" sz="half" idx="2"/>
          </p:nvPr>
        </p:nvSpPr>
        <p:spPr>
          <a:xfrm>
            <a:off x="2006600" y="39673213"/>
            <a:ext cx="6569075" cy="2278062"/>
          </a:xfrm>
          <a:prstGeom prst="rect">
            <a:avLst/>
          </a:prstGeom>
        </p:spPr>
        <p:txBody>
          <a:bodyPr vert="horz" lIns="91440" tIns="45720" rIns="91440" bIns="45720" rtlCol="0" anchor="ctr"/>
          <a:lstStyle>
            <a:lvl1pPr algn="l" defTabSz="3455975" eaLnBrk="1" fontAlgn="auto" hangingPunct="1">
              <a:spcBef>
                <a:spcPts val="0"/>
              </a:spcBef>
              <a:spcAft>
                <a:spcPts val="0"/>
              </a:spcAft>
              <a:defRPr sz="3831">
                <a:solidFill>
                  <a:schemeClr val="tx1">
                    <a:tint val="75000"/>
                  </a:schemeClr>
                </a:solidFill>
                <a:latin typeface="+mn-lt"/>
              </a:defRPr>
            </a:lvl1pPr>
          </a:lstStyle>
          <a:p>
            <a:pPr>
              <a:defRPr/>
            </a:pPr>
            <a:fld id="{00B6263C-96EC-4306-A485-1E1DB2A58C54}" type="datetimeFigureOut">
              <a:rPr lang="fr-FR"/>
              <a:pPr>
                <a:defRPr/>
              </a:pPr>
              <a:t>18/10/2017</a:t>
            </a:fld>
            <a:endParaRPr lang="fr-FR"/>
          </a:p>
        </p:txBody>
      </p:sp>
      <p:sp>
        <p:nvSpPr>
          <p:cNvPr id="5" name="Footer Placeholder 4"/>
          <p:cNvSpPr>
            <a:spLocks noGrp="1"/>
          </p:cNvSpPr>
          <p:nvPr>
            <p:ph type="ftr" sz="quarter" idx="3"/>
          </p:nvPr>
        </p:nvSpPr>
        <p:spPr>
          <a:xfrm>
            <a:off x="9671050" y="39673213"/>
            <a:ext cx="9853613" cy="2278062"/>
          </a:xfrm>
          <a:prstGeom prst="rect">
            <a:avLst/>
          </a:prstGeom>
        </p:spPr>
        <p:txBody>
          <a:bodyPr vert="horz" lIns="91440" tIns="45720" rIns="91440" bIns="45720" rtlCol="0" anchor="ctr"/>
          <a:lstStyle>
            <a:lvl1pPr algn="ctr" defTabSz="3455975" eaLnBrk="1" fontAlgn="auto" hangingPunct="1">
              <a:spcBef>
                <a:spcPts val="0"/>
              </a:spcBef>
              <a:spcAft>
                <a:spcPts val="0"/>
              </a:spcAft>
              <a:defRPr sz="3831">
                <a:solidFill>
                  <a:schemeClr val="tx1">
                    <a:tint val="75000"/>
                  </a:schemeClr>
                </a:solidFill>
                <a:latin typeface="+mn-lt"/>
              </a:defRPr>
            </a:lvl1pPr>
          </a:lstStyle>
          <a:p>
            <a:pPr>
              <a:defRPr/>
            </a:pPr>
            <a:endParaRPr lang="fr-FR"/>
          </a:p>
        </p:txBody>
      </p:sp>
      <p:sp>
        <p:nvSpPr>
          <p:cNvPr id="6" name="Slide Number Placeholder 5"/>
          <p:cNvSpPr>
            <a:spLocks noGrp="1"/>
          </p:cNvSpPr>
          <p:nvPr>
            <p:ph type="sldNum" sz="quarter" idx="4"/>
          </p:nvPr>
        </p:nvSpPr>
        <p:spPr>
          <a:xfrm>
            <a:off x="20620038" y="39673213"/>
            <a:ext cx="6569075" cy="2278062"/>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3800">
                <a:solidFill>
                  <a:srgbClr val="898989"/>
                </a:solidFill>
              </a:defRPr>
            </a:lvl1pPr>
          </a:lstStyle>
          <a:p>
            <a:pPr>
              <a:defRPr/>
            </a:pPr>
            <a:fld id="{A9169E5B-CB0F-480C-B89F-CAAAA89FEFF0}"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919413" rtl="0" eaLnBrk="0" fontAlgn="base" hangingPunct="0">
        <a:lnSpc>
          <a:spcPct val="90000"/>
        </a:lnSpc>
        <a:spcBef>
          <a:spcPct val="0"/>
        </a:spcBef>
        <a:spcAft>
          <a:spcPct val="0"/>
        </a:spcAft>
        <a:defRPr sz="14000" kern="1200">
          <a:solidFill>
            <a:schemeClr val="tx1"/>
          </a:solidFill>
          <a:latin typeface="+mj-lt"/>
          <a:ea typeface="+mj-ea"/>
          <a:cs typeface="+mj-cs"/>
        </a:defRPr>
      </a:lvl1pPr>
      <a:lvl2pPr algn="l" defTabSz="2919413" rtl="0" eaLnBrk="0" fontAlgn="base" hangingPunct="0">
        <a:lnSpc>
          <a:spcPct val="90000"/>
        </a:lnSpc>
        <a:spcBef>
          <a:spcPct val="0"/>
        </a:spcBef>
        <a:spcAft>
          <a:spcPct val="0"/>
        </a:spcAft>
        <a:defRPr sz="14000">
          <a:solidFill>
            <a:schemeClr val="tx1"/>
          </a:solidFill>
          <a:latin typeface="Calibri Light" pitchFamily="34" charset="0"/>
        </a:defRPr>
      </a:lvl2pPr>
      <a:lvl3pPr algn="l" defTabSz="2919413" rtl="0" eaLnBrk="0" fontAlgn="base" hangingPunct="0">
        <a:lnSpc>
          <a:spcPct val="90000"/>
        </a:lnSpc>
        <a:spcBef>
          <a:spcPct val="0"/>
        </a:spcBef>
        <a:spcAft>
          <a:spcPct val="0"/>
        </a:spcAft>
        <a:defRPr sz="14000">
          <a:solidFill>
            <a:schemeClr val="tx1"/>
          </a:solidFill>
          <a:latin typeface="Calibri Light" pitchFamily="34" charset="0"/>
        </a:defRPr>
      </a:lvl3pPr>
      <a:lvl4pPr algn="l" defTabSz="2919413" rtl="0" eaLnBrk="0" fontAlgn="base" hangingPunct="0">
        <a:lnSpc>
          <a:spcPct val="90000"/>
        </a:lnSpc>
        <a:spcBef>
          <a:spcPct val="0"/>
        </a:spcBef>
        <a:spcAft>
          <a:spcPct val="0"/>
        </a:spcAft>
        <a:defRPr sz="14000">
          <a:solidFill>
            <a:schemeClr val="tx1"/>
          </a:solidFill>
          <a:latin typeface="Calibri Light" pitchFamily="34" charset="0"/>
        </a:defRPr>
      </a:lvl4pPr>
      <a:lvl5pPr algn="l" defTabSz="2919413" rtl="0" eaLnBrk="0" fontAlgn="base" hangingPunct="0">
        <a:lnSpc>
          <a:spcPct val="90000"/>
        </a:lnSpc>
        <a:spcBef>
          <a:spcPct val="0"/>
        </a:spcBef>
        <a:spcAft>
          <a:spcPct val="0"/>
        </a:spcAft>
        <a:defRPr sz="14000">
          <a:solidFill>
            <a:schemeClr val="tx1"/>
          </a:solidFill>
          <a:latin typeface="Calibri Light" pitchFamily="34" charset="0"/>
        </a:defRPr>
      </a:lvl5pPr>
      <a:lvl6pPr marL="457200" algn="l" defTabSz="2919413" rtl="0" fontAlgn="base">
        <a:lnSpc>
          <a:spcPct val="90000"/>
        </a:lnSpc>
        <a:spcBef>
          <a:spcPct val="0"/>
        </a:spcBef>
        <a:spcAft>
          <a:spcPct val="0"/>
        </a:spcAft>
        <a:defRPr sz="14000">
          <a:solidFill>
            <a:schemeClr val="tx1"/>
          </a:solidFill>
          <a:latin typeface="Calibri Light" pitchFamily="34" charset="0"/>
        </a:defRPr>
      </a:lvl6pPr>
      <a:lvl7pPr marL="914400" algn="l" defTabSz="2919413" rtl="0" fontAlgn="base">
        <a:lnSpc>
          <a:spcPct val="90000"/>
        </a:lnSpc>
        <a:spcBef>
          <a:spcPct val="0"/>
        </a:spcBef>
        <a:spcAft>
          <a:spcPct val="0"/>
        </a:spcAft>
        <a:defRPr sz="14000">
          <a:solidFill>
            <a:schemeClr val="tx1"/>
          </a:solidFill>
          <a:latin typeface="Calibri Light" pitchFamily="34" charset="0"/>
        </a:defRPr>
      </a:lvl7pPr>
      <a:lvl8pPr marL="1371600" algn="l" defTabSz="2919413" rtl="0" fontAlgn="base">
        <a:lnSpc>
          <a:spcPct val="90000"/>
        </a:lnSpc>
        <a:spcBef>
          <a:spcPct val="0"/>
        </a:spcBef>
        <a:spcAft>
          <a:spcPct val="0"/>
        </a:spcAft>
        <a:defRPr sz="14000">
          <a:solidFill>
            <a:schemeClr val="tx1"/>
          </a:solidFill>
          <a:latin typeface="Calibri Light" pitchFamily="34" charset="0"/>
        </a:defRPr>
      </a:lvl8pPr>
      <a:lvl9pPr marL="1828800" algn="l" defTabSz="2919413" rtl="0" fontAlgn="base">
        <a:lnSpc>
          <a:spcPct val="90000"/>
        </a:lnSpc>
        <a:spcBef>
          <a:spcPct val="0"/>
        </a:spcBef>
        <a:spcAft>
          <a:spcPct val="0"/>
        </a:spcAft>
        <a:defRPr sz="14000">
          <a:solidFill>
            <a:schemeClr val="tx1"/>
          </a:solidFill>
          <a:latin typeface="Calibri Light" pitchFamily="34" charset="0"/>
        </a:defRPr>
      </a:lvl9pPr>
    </p:titleStyle>
    <p:bodyStyle>
      <a:lvl1pPr marL="728663" indent="-728663" algn="l" defTabSz="2919413" rtl="0" eaLnBrk="0" fontAlgn="base" hangingPunct="0">
        <a:lnSpc>
          <a:spcPct val="90000"/>
        </a:lnSpc>
        <a:spcBef>
          <a:spcPts val="3188"/>
        </a:spcBef>
        <a:spcAft>
          <a:spcPct val="0"/>
        </a:spcAft>
        <a:buFont typeface="Arial" charset="0"/>
        <a:buChar char="•"/>
        <a:defRPr sz="8900" kern="1200">
          <a:solidFill>
            <a:schemeClr val="tx1"/>
          </a:solidFill>
          <a:latin typeface="+mn-lt"/>
          <a:ea typeface="+mn-ea"/>
          <a:cs typeface="+mn-cs"/>
        </a:defRPr>
      </a:lvl1pPr>
      <a:lvl2pPr marL="2189163" indent="-728663" algn="l" defTabSz="2919413" rtl="0" eaLnBrk="0" fontAlgn="base" hangingPunct="0">
        <a:lnSpc>
          <a:spcPct val="90000"/>
        </a:lnSpc>
        <a:spcBef>
          <a:spcPts val="1600"/>
        </a:spcBef>
        <a:spcAft>
          <a:spcPct val="0"/>
        </a:spcAft>
        <a:buFont typeface="Arial" charset="0"/>
        <a:buChar char="•"/>
        <a:defRPr sz="7600" kern="1200">
          <a:solidFill>
            <a:schemeClr val="tx1"/>
          </a:solidFill>
          <a:latin typeface="+mn-lt"/>
          <a:ea typeface="+mn-ea"/>
          <a:cs typeface="+mn-cs"/>
        </a:defRPr>
      </a:lvl2pPr>
      <a:lvl3pPr marL="3648075" indent="-728663" algn="l" defTabSz="2919413" rtl="0" eaLnBrk="0" fontAlgn="base" hangingPunct="0">
        <a:lnSpc>
          <a:spcPct val="90000"/>
        </a:lnSpc>
        <a:spcBef>
          <a:spcPts val="1600"/>
        </a:spcBef>
        <a:spcAft>
          <a:spcPct val="0"/>
        </a:spcAft>
        <a:buFont typeface="Arial" charset="0"/>
        <a:buChar char="•"/>
        <a:defRPr sz="6300" kern="1200">
          <a:solidFill>
            <a:schemeClr val="tx1"/>
          </a:solidFill>
          <a:latin typeface="+mn-lt"/>
          <a:ea typeface="+mn-ea"/>
          <a:cs typeface="+mn-cs"/>
        </a:defRPr>
      </a:lvl3pPr>
      <a:lvl4pPr marL="5108575" indent="-728663" algn="l" defTabSz="2919413" rtl="0" eaLnBrk="0" fontAlgn="base" hangingPunct="0">
        <a:lnSpc>
          <a:spcPct val="90000"/>
        </a:lnSpc>
        <a:spcBef>
          <a:spcPts val="1600"/>
        </a:spcBef>
        <a:spcAft>
          <a:spcPct val="0"/>
        </a:spcAft>
        <a:buFont typeface="Arial" charset="0"/>
        <a:buChar char="•"/>
        <a:defRPr sz="5700" kern="1200">
          <a:solidFill>
            <a:schemeClr val="tx1"/>
          </a:solidFill>
          <a:latin typeface="+mn-lt"/>
          <a:ea typeface="+mn-ea"/>
          <a:cs typeface="+mn-cs"/>
        </a:defRPr>
      </a:lvl4pPr>
      <a:lvl5pPr marL="6567488" indent="-728663" algn="l" defTabSz="2919413" rtl="0" eaLnBrk="0" fontAlgn="base" hangingPunct="0">
        <a:lnSpc>
          <a:spcPct val="90000"/>
        </a:lnSpc>
        <a:spcBef>
          <a:spcPts val="1600"/>
        </a:spcBef>
        <a:spcAft>
          <a:spcPct val="0"/>
        </a:spcAft>
        <a:buFont typeface="Arial" charset="0"/>
        <a:buChar char="•"/>
        <a:defRPr sz="5700" kern="1200">
          <a:solidFill>
            <a:schemeClr val="tx1"/>
          </a:solidFill>
          <a:latin typeface="+mn-lt"/>
          <a:ea typeface="+mn-ea"/>
          <a:cs typeface="+mn-cs"/>
        </a:defRPr>
      </a:lvl5pPr>
      <a:lvl6pPr marL="8028866" indent="-729897" algn="l" defTabSz="2919588" rtl="0" eaLnBrk="1" latinLnBrk="0" hangingPunct="1">
        <a:lnSpc>
          <a:spcPct val="90000"/>
        </a:lnSpc>
        <a:spcBef>
          <a:spcPts val="1596"/>
        </a:spcBef>
        <a:buFont typeface="Arial" panose="020B0604020202020204" pitchFamily="34" charset="0"/>
        <a:buChar char="•"/>
        <a:defRPr sz="5747" kern="1200">
          <a:solidFill>
            <a:schemeClr val="tx1"/>
          </a:solidFill>
          <a:latin typeface="+mn-lt"/>
          <a:ea typeface="+mn-ea"/>
          <a:cs typeface="+mn-cs"/>
        </a:defRPr>
      </a:lvl6pPr>
      <a:lvl7pPr marL="9488660" indent="-729897" algn="l" defTabSz="2919588" rtl="0" eaLnBrk="1" latinLnBrk="0" hangingPunct="1">
        <a:lnSpc>
          <a:spcPct val="90000"/>
        </a:lnSpc>
        <a:spcBef>
          <a:spcPts val="1596"/>
        </a:spcBef>
        <a:buFont typeface="Arial" panose="020B0604020202020204" pitchFamily="34" charset="0"/>
        <a:buChar char="•"/>
        <a:defRPr sz="5747" kern="1200">
          <a:solidFill>
            <a:schemeClr val="tx1"/>
          </a:solidFill>
          <a:latin typeface="+mn-lt"/>
          <a:ea typeface="+mn-ea"/>
          <a:cs typeface="+mn-cs"/>
        </a:defRPr>
      </a:lvl7pPr>
      <a:lvl8pPr marL="10948454" indent="-729897" algn="l" defTabSz="2919588" rtl="0" eaLnBrk="1" latinLnBrk="0" hangingPunct="1">
        <a:lnSpc>
          <a:spcPct val="90000"/>
        </a:lnSpc>
        <a:spcBef>
          <a:spcPts val="1596"/>
        </a:spcBef>
        <a:buFont typeface="Arial" panose="020B0604020202020204" pitchFamily="34" charset="0"/>
        <a:buChar char="•"/>
        <a:defRPr sz="5747" kern="1200">
          <a:solidFill>
            <a:schemeClr val="tx1"/>
          </a:solidFill>
          <a:latin typeface="+mn-lt"/>
          <a:ea typeface="+mn-ea"/>
          <a:cs typeface="+mn-cs"/>
        </a:defRPr>
      </a:lvl8pPr>
      <a:lvl9pPr marL="12408248" indent="-729897" algn="l" defTabSz="2919588" rtl="0" eaLnBrk="1" latinLnBrk="0" hangingPunct="1">
        <a:lnSpc>
          <a:spcPct val="90000"/>
        </a:lnSpc>
        <a:spcBef>
          <a:spcPts val="1596"/>
        </a:spcBef>
        <a:buFont typeface="Arial" panose="020B0604020202020204" pitchFamily="34" charset="0"/>
        <a:buChar char="•"/>
        <a:defRPr sz="5747" kern="1200">
          <a:solidFill>
            <a:schemeClr val="tx1"/>
          </a:solidFill>
          <a:latin typeface="+mn-lt"/>
          <a:ea typeface="+mn-ea"/>
          <a:cs typeface="+mn-cs"/>
        </a:defRPr>
      </a:lvl9pPr>
    </p:bodyStyle>
    <p:otherStyle>
      <a:defPPr>
        <a:defRPr lang="en-US"/>
      </a:defPPr>
      <a:lvl1pPr marL="0" algn="l" defTabSz="2919588" rtl="0" eaLnBrk="1" latinLnBrk="0" hangingPunct="1">
        <a:defRPr sz="5747" kern="1200">
          <a:solidFill>
            <a:schemeClr val="tx1"/>
          </a:solidFill>
          <a:latin typeface="+mn-lt"/>
          <a:ea typeface="+mn-ea"/>
          <a:cs typeface="+mn-cs"/>
        </a:defRPr>
      </a:lvl1pPr>
      <a:lvl2pPr marL="1459794" algn="l" defTabSz="2919588" rtl="0" eaLnBrk="1" latinLnBrk="0" hangingPunct="1">
        <a:defRPr sz="5747" kern="1200">
          <a:solidFill>
            <a:schemeClr val="tx1"/>
          </a:solidFill>
          <a:latin typeface="+mn-lt"/>
          <a:ea typeface="+mn-ea"/>
          <a:cs typeface="+mn-cs"/>
        </a:defRPr>
      </a:lvl2pPr>
      <a:lvl3pPr marL="2919588" algn="l" defTabSz="2919588" rtl="0" eaLnBrk="1" latinLnBrk="0" hangingPunct="1">
        <a:defRPr sz="5747" kern="1200">
          <a:solidFill>
            <a:schemeClr val="tx1"/>
          </a:solidFill>
          <a:latin typeface="+mn-lt"/>
          <a:ea typeface="+mn-ea"/>
          <a:cs typeface="+mn-cs"/>
        </a:defRPr>
      </a:lvl3pPr>
      <a:lvl4pPr marL="4379382" algn="l" defTabSz="2919588" rtl="0" eaLnBrk="1" latinLnBrk="0" hangingPunct="1">
        <a:defRPr sz="5747" kern="1200">
          <a:solidFill>
            <a:schemeClr val="tx1"/>
          </a:solidFill>
          <a:latin typeface="+mn-lt"/>
          <a:ea typeface="+mn-ea"/>
          <a:cs typeface="+mn-cs"/>
        </a:defRPr>
      </a:lvl4pPr>
      <a:lvl5pPr marL="5839176" algn="l" defTabSz="2919588" rtl="0" eaLnBrk="1" latinLnBrk="0" hangingPunct="1">
        <a:defRPr sz="5747" kern="1200">
          <a:solidFill>
            <a:schemeClr val="tx1"/>
          </a:solidFill>
          <a:latin typeface="+mn-lt"/>
          <a:ea typeface="+mn-ea"/>
          <a:cs typeface="+mn-cs"/>
        </a:defRPr>
      </a:lvl5pPr>
      <a:lvl6pPr marL="7298969" algn="l" defTabSz="2919588" rtl="0" eaLnBrk="1" latinLnBrk="0" hangingPunct="1">
        <a:defRPr sz="5747" kern="1200">
          <a:solidFill>
            <a:schemeClr val="tx1"/>
          </a:solidFill>
          <a:latin typeface="+mn-lt"/>
          <a:ea typeface="+mn-ea"/>
          <a:cs typeface="+mn-cs"/>
        </a:defRPr>
      </a:lvl6pPr>
      <a:lvl7pPr marL="8758763" algn="l" defTabSz="2919588" rtl="0" eaLnBrk="1" latinLnBrk="0" hangingPunct="1">
        <a:defRPr sz="5747" kern="1200">
          <a:solidFill>
            <a:schemeClr val="tx1"/>
          </a:solidFill>
          <a:latin typeface="+mn-lt"/>
          <a:ea typeface="+mn-ea"/>
          <a:cs typeface="+mn-cs"/>
        </a:defRPr>
      </a:lvl7pPr>
      <a:lvl8pPr marL="10218557" algn="l" defTabSz="2919588" rtl="0" eaLnBrk="1" latinLnBrk="0" hangingPunct="1">
        <a:defRPr sz="5747" kern="1200">
          <a:solidFill>
            <a:schemeClr val="tx1"/>
          </a:solidFill>
          <a:latin typeface="+mn-lt"/>
          <a:ea typeface="+mn-ea"/>
          <a:cs typeface="+mn-cs"/>
        </a:defRPr>
      </a:lvl8pPr>
      <a:lvl9pPr marL="11678351" algn="l" defTabSz="2919588" rtl="0" eaLnBrk="1" latinLnBrk="0" hangingPunct="1">
        <a:defRPr sz="57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4" name="Text Box 36"/>
          <p:cNvSpPr txBox="1">
            <a:spLocks noChangeArrowheads="1"/>
          </p:cNvSpPr>
          <p:nvPr/>
        </p:nvSpPr>
        <p:spPr bwMode="auto">
          <a:xfrm>
            <a:off x="4892040" y="441325"/>
            <a:ext cx="20152360" cy="5293355"/>
          </a:xfrm>
          <a:prstGeom prst="rect">
            <a:avLst/>
          </a:prstGeom>
          <a:solidFill>
            <a:schemeClr val="accent1">
              <a:lumMod val="60000"/>
              <a:lumOff val="40000"/>
            </a:schemeClr>
          </a:solidFill>
          <a:ln w="9525">
            <a:noFill/>
            <a:miter lim="800000"/>
            <a:headEnd/>
            <a:tailEnd/>
          </a:ln>
        </p:spPr>
        <p:txBody>
          <a:bodyPr wrap="square" lIns="487288" tIns="243641" rIns="487288" bIns="243641">
            <a:spAutoFit/>
          </a:bodyPr>
          <a:lstStyle/>
          <a:p>
            <a:pPr algn="just"/>
            <a:r>
              <a:rPr lang="fr-FR" sz="4400" b="1" dirty="0"/>
              <a:t>Evaluation </a:t>
            </a:r>
            <a:r>
              <a:rPr lang="fr-FR" sz="4400" b="1" dirty="0" smtClean="0"/>
              <a:t>du vaccin ADN </a:t>
            </a:r>
            <a:r>
              <a:rPr lang="fr-FR" sz="4400" b="1" dirty="0"/>
              <a:t>VHB </a:t>
            </a:r>
            <a:r>
              <a:rPr lang="fr-FR" sz="4400" b="1" dirty="0" smtClean="0"/>
              <a:t>recombinant selon </a:t>
            </a:r>
            <a:r>
              <a:rPr lang="fr-FR" sz="4400" b="1" dirty="0"/>
              <a:t>le protocole simple dose chez les hémodialysés </a:t>
            </a:r>
            <a:r>
              <a:rPr lang="fr-FR" sz="4400" b="1" dirty="0" smtClean="0"/>
              <a:t>chroniques: étude </a:t>
            </a:r>
            <a:r>
              <a:rPr lang="fr-FR" sz="4400" b="1" dirty="0"/>
              <a:t>multicentrique à </a:t>
            </a:r>
            <a:r>
              <a:rPr lang="fr-FR" sz="4400" b="1" dirty="0" smtClean="0"/>
              <a:t>Kinshasa/RD Congo</a:t>
            </a:r>
            <a:endParaRPr lang="fr-FR" sz="4400" b="1" dirty="0"/>
          </a:p>
          <a:p>
            <a:endParaRPr lang="fr-FR" sz="4400" b="1" dirty="0"/>
          </a:p>
          <a:p>
            <a:r>
              <a:rPr lang="fr-FR" sz="3600" u="sng" dirty="0"/>
              <a:t>P. </a:t>
            </a:r>
            <a:r>
              <a:rPr lang="fr-FR" sz="3600" u="sng" dirty="0" err="1"/>
              <a:t>Kengibe</a:t>
            </a:r>
            <a:r>
              <a:rPr lang="fr-FR" sz="3600" u="sng" dirty="0"/>
              <a:t> </a:t>
            </a:r>
            <a:r>
              <a:rPr lang="fr-FR" sz="3600" u="sng" dirty="0" err="1"/>
              <a:t>Yemasai</a:t>
            </a:r>
            <a:r>
              <a:rPr lang="fr-FR" sz="3600" dirty="0"/>
              <a:t>* (1) ; JR. </a:t>
            </a:r>
            <a:r>
              <a:rPr lang="fr-FR" sz="3600" dirty="0" err="1"/>
              <a:t>Makulo</a:t>
            </a:r>
            <a:r>
              <a:rPr lang="fr-FR" sz="3600" dirty="0"/>
              <a:t> (</a:t>
            </a:r>
            <a:r>
              <a:rPr lang="fr-FR" sz="3600" dirty="0" smtClean="0"/>
              <a:t>1, 4) </a:t>
            </a:r>
            <a:r>
              <a:rPr lang="fr-FR" sz="3600" dirty="0"/>
              <a:t>; F. </a:t>
            </a:r>
            <a:r>
              <a:rPr lang="fr-FR" sz="3600" dirty="0" err="1"/>
              <a:t>Lepira</a:t>
            </a:r>
            <a:r>
              <a:rPr lang="fr-FR" sz="3600" dirty="0"/>
              <a:t> (1) ; Y. </a:t>
            </a:r>
            <a:r>
              <a:rPr lang="fr-FR" sz="3600" dirty="0" err="1"/>
              <a:t>Nlandu</a:t>
            </a:r>
            <a:r>
              <a:rPr lang="fr-FR" sz="3600" dirty="0"/>
              <a:t> (1) ; E. </a:t>
            </a:r>
            <a:r>
              <a:rPr lang="fr-FR" sz="3600" dirty="0" err="1"/>
              <a:t>Sumaili</a:t>
            </a:r>
            <a:r>
              <a:rPr lang="fr-FR" sz="3600" dirty="0"/>
              <a:t> (1) ; C. </a:t>
            </a:r>
            <a:r>
              <a:rPr lang="fr-FR" sz="3600" dirty="0" err="1"/>
              <a:t>Mbendi</a:t>
            </a:r>
            <a:r>
              <a:rPr lang="fr-FR" sz="3600" dirty="0"/>
              <a:t> (2) ; </a:t>
            </a:r>
            <a:endParaRPr lang="fr-FR" sz="3600" dirty="0" smtClean="0"/>
          </a:p>
          <a:p>
            <a:pPr marL="742950" indent="-742950">
              <a:buAutoNum type="alphaUcPeriod"/>
            </a:pPr>
            <a:r>
              <a:rPr lang="fr-FR" sz="3600" dirty="0" err="1" smtClean="0"/>
              <a:t>Tshimpi</a:t>
            </a:r>
            <a:r>
              <a:rPr lang="fr-FR" sz="3600" dirty="0" smtClean="0"/>
              <a:t> </a:t>
            </a:r>
            <a:r>
              <a:rPr lang="fr-FR" sz="3600" dirty="0"/>
              <a:t>(2) ; S. </a:t>
            </a:r>
            <a:r>
              <a:rPr lang="fr-FR" sz="3600" dirty="0" err="1"/>
              <a:t>Ahuka</a:t>
            </a:r>
            <a:r>
              <a:rPr lang="fr-FR" sz="3600" dirty="0"/>
              <a:t> (3) ; P. </a:t>
            </a:r>
            <a:r>
              <a:rPr lang="fr-FR" sz="3600" dirty="0" err="1"/>
              <a:t>Ngoma</a:t>
            </a:r>
            <a:r>
              <a:rPr lang="fr-FR" sz="3600" dirty="0"/>
              <a:t> (2) ; O. </a:t>
            </a:r>
            <a:r>
              <a:rPr lang="fr-FR" sz="3600" dirty="0" err="1"/>
              <a:t>Lunguya</a:t>
            </a:r>
            <a:r>
              <a:rPr lang="fr-FR" sz="3600" dirty="0"/>
              <a:t> (3) ; S. </a:t>
            </a:r>
            <a:r>
              <a:rPr lang="fr-FR" sz="3600" dirty="0" err="1"/>
              <a:t>Mbendi</a:t>
            </a:r>
            <a:r>
              <a:rPr lang="fr-FR" sz="3600" dirty="0"/>
              <a:t> (2</a:t>
            </a:r>
            <a:r>
              <a:rPr lang="fr-FR" sz="3600" dirty="0" smtClean="0"/>
              <a:t>)</a:t>
            </a:r>
          </a:p>
          <a:p>
            <a:pPr marL="742950" indent="-742950">
              <a:buAutoNum type="alphaUcPeriod"/>
            </a:pPr>
            <a:endParaRPr lang="fr-FR" sz="3600" dirty="0"/>
          </a:p>
          <a:p>
            <a:r>
              <a:rPr lang="fr-FR" sz="3600" dirty="0"/>
              <a:t>(1) Néphrologie; (2) Gastro entérologie; (3) Biologie clinique, Cliniques Universitaires de Kinshasa, </a:t>
            </a:r>
            <a:r>
              <a:rPr lang="fr-FR" sz="3600" dirty="0" smtClean="0"/>
              <a:t>Kinshasa; (4) </a:t>
            </a:r>
            <a:r>
              <a:rPr lang="fr-FR" sz="3600" dirty="0" err="1" smtClean="0"/>
              <a:t>Ngaliema</a:t>
            </a:r>
            <a:r>
              <a:rPr lang="fr-FR" sz="3600" dirty="0" smtClean="0"/>
              <a:t> </a:t>
            </a:r>
            <a:r>
              <a:rPr lang="fr-FR" sz="3600" dirty="0" err="1" smtClean="0"/>
              <a:t>Medical</a:t>
            </a:r>
            <a:r>
              <a:rPr lang="fr-FR" sz="3600" dirty="0" smtClean="0"/>
              <a:t> Center,  </a:t>
            </a:r>
            <a:r>
              <a:rPr lang="fr-FR" sz="3600" dirty="0"/>
              <a:t>République Démocratique du </a:t>
            </a:r>
            <a:r>
              <a:rPr lang="fr-FR" sz="3600" dirty="0" smtClean="0"/>
              <a:t>Congo</a:t>
            </a:r>
            <a:endParaRPr lang="fr-FR" sz="3600" dirty="0"/>
          </a:p>
        </p:txBody>
      </p:sp>
      <p:sp>
        <p:nvSpPr>
          <p:cNvPr id="2055" name="Text Box 23"/>
          <p:cNvSpPr txBox="1">
            <a:spLocks noChangeArrowheads="1"/>
          </p:cNvSpPr>
          <p:nvPr/>
        </p:nvSpPr>
        <p:spPr bwMode="auto">
          <a:xfrm>
            <a:off x="-1" y="5980901"/>
            <a:ext cx="15956281" cy="35947901"/>
          </a:xfrm>
          <a:prstGeom prst="rect">
            <a:avLst/>
          </a:prstGeom>
          <a:solidFill>
            <a:schemeClr val="bg1"/>
          </a:solidFill>
          <a:ln w="9525">
            <a:solidFill>
              <a:schemeClr val="bg1"/>
            </a:solidFill>
            <a:miter lim="800000"/>
            <a:headEnd/>
            <a:tailEnd/>
          </a:ln>
        </p:spPr>
        <p:txBody>
          <a:bodyPr wrap="square" lIns="487288" tIns="243641" rIns="487288" bIns="243641">
            <a:spAutoFit/>
          </a:bodyPr>
          <a:lstStyle/>
          <a:p>
            <a:pPr algn="just"/>
            <a:r>
              <a:rPr lang="fr-FR" sz="4800" b="1" dirty="0" smtClean="0"/>
              <a:t>Introduction</a:t>
            </a:r>
            <a:endParaRPr lang="fr-FR" sz="4800" b="1" dirty="0"/>
          </a:p>
          <a:p>
            <a:pPr algn="just"/>
            <a:r>
              <a:rPr lang="fr-FR" sz="4800" dirty="0"/>
              <a:t>Pour rehausser l’immunogénicité de la vaccination, plusieurs protocoles sont utilisés chez les hémodialysés. Cependant, leurs efficacités respectives n’ont pas encore été formellement évaluées dans les pays d’Afrique subsaharienne (ASS). Les objectifs de la présente étude étaient d’évaluer la séroconversion après une </a:t>
            </a:r>
            <a:r>
              <a:rPr lang="fr-FR" sz="4800" dirty="0" smtClean="0"/>
              <a:t>Primo vaccination </a:t>
            </a:r>
            <a:r>
              <a:rPr lang="fr-FR" sz="4800" dirty="0"/>
              <a:t>et d’identifier les déterminants d’une non réponse</a:t>
            </a:r>
            <a:r>
              <a:rPr lang="fr-FR" sz="4800" dirty="0" smtClean="0"/>
              <a:t>.</a:t>
            </a:r>
          </a:p>
          <a:p>
            <a:pPr algn="just"/>
            <a:endParaRPr lang="fr-FR" sz="4800" dirty="0"/>
          </a:p>
          <a:p>
            <a:pPr algn="just"/>
            <a:r>
              <a:rPr lang="fr-FR" sz="4800" b="1" dirty="0" smtClean="0"/>
              <a:t>Patients </a:t>
            </a:r>
            <a:r>
              <a:rPr lang="fr-FR" sz="4800" b="1" dirty="0"/>
              <a:t>et méthodes</a:t>
            </a:r>
          </a:p>
          <a:p>
            <a:pPr algn="just"/>
            <a:r>
              <a:rPr lang="fr-FR" sz="4800" dirty="0"/>
              <a:t>Etude multicentrique ayant inclus les patients hémodialysés chroniques non vaccinés auparavant, présentant une sérologie </a:t>
            </a:r>
            <a:r>
              <a:rPr lang="fr-FR" sz="4800" dirty="0" err="1"/>
              <a:t>AgHbs</a:t>
            </a:r>
            <a:r>
              <a:rPr lang="fr-FR" sz="4800" dirty="0"/>
              <a:t> négative et </a:t>
            </a:r>
            <a:r>
              <a:rPr lang="fr-FR" sz="4800" dirty="0" err="1"/>
              <a:t>Ac</a:t>
            </a:r>
            <a:r>
              <a:rPr lang="fr-FR" sz="4800" dirty="0"/>
              <a:t> anti </a:t>
            </a:r>
            <a:r>
              <a:rPr lang="fr-FR" sz="4800" dirty="0" err="1" smtClean="0"/>
              <a:t>HbS</a:t>
            </a:r>
            <a:r>
              <a:rPr lang="fr-FR" sz="4800" dirty="0" smtClean="0"/>
              <a:t> &lt; </a:t>
            </a:r>
            <a:r>
              <a:rPr lang="fr-FR" sz="4800" dirty="0"/>
              <a:t>10 UI/l. Le vaccin ADN recombinant (</a:t>
            </a:r>
            <a:r>
              <a:rPr lang="fr-FR" sz="4800" dirty="0" err="1"/>
              <a:t>Euvax</a:t>
            </a:r>
            <a:r>
              <a:rPr lang="fr-FR" sz="4800" dirty="0"/>
              <a:t> B®20 </a:t>
            </a:r>
            <a:r>
              <a:rPr lang="fr-FR" sz="4800" dirty="0" err="1"/>
              <a:t>μg</a:t>
            </a:r>
            <a:r>
              <a:rPr lang="fr-FR" sz="4800" dirty="0"/>
              <a:t>) a été administré par voie IM aux mois M0, M1, M2 et M6 (double dose chez les PVV et en cas de </a:t>
            </a:r>
            <a:r>
              <a:rPr lang="fr-FR" sz="4800" dirty="0" err="1"/>
              <a:t>co-infection</a:t>
            </a:r>
            <a:r>
              <a:rPr lang="fr-FR" sz="4800" dirty="0"/>
              <a:t> VHC). Le titre </a:t>
            </a:r>
            <a:r>
              <a:rPr lang="fr-FR" sz="4800" dirty="0" err="1"/>
              <a:t>d’Ac</a:t>
            </a:r>
            <a:r>
              <a:rPr lang="fr-FR" sz="4800" dirty="0"/>
              <a:t> anti </a:t>
            </a:r>
            <a:r>
              <a:rPr lang="fr-FR" sz="4800" dirty="0" err="1"/>
              <a:t>HbS</a:t>
            </a:r>
            <a:r>
              <a:rPr lang="fr-FR" sz="4800" dirty="0"/>
              <a:t> a été dosé au M8. Les patients perdus de vue, décédés ou transplantés avant M8 ont été exclus. L’absence de réponse vaccinale, la séroconversion et la séroconversion hautement protectrice ont été définies par des titres </a:t>
            </a:r>
            <a:r>
              <a:rPr lang="fr-FR" sz="4800" dirty="0" err="1"/>
              <a:t>d’Ac</a:t>
            </a:r>
            <a:r>
              <a:rPr lang="fr-FR" sz="4800" dirty="0"/>
              <a:t> anti </a:t>
            </a:r>
            <a:r>
              <a:rPr lang="fr-FR" sz="4800" dirty="0" err="1"/>
              <a:t>HbS</a:t>
            </a:r>
            <a:r>
              <a:rPr lang="fr-FR" sz="4800" dirty="0"/>
              <a:t> respectivement &lt; 10, ≥ 10 et ≥ 100 UI/l</a:t>
            </a:r>
            <a:r>
              <a:rPr lang="fr-FR" sz="4800" dirty="0" smtClean="0"/>
              <a:t>.</a:t>
            </a:r>
          </a:p>
          <a:p>
            <a:pPr algn="just"/>
            <a:endParaRPr lang="fr-FR" sz="4800" dirty="0"/>
          </a:p>
          <a:p>
            <a:pPr algn="just"/>
            <a:r>
              <a:rPr lang="fr-FR" sz="4800" b="1" dirty="0" smtClean="0"/>
              <a:t>Résultats</a:t>
            </a:r>
            <a:endParaRPr lang="fr-FR" sz="4800" b="1" dirty="0"/>
          </a:p>
          <a:p>
            <a:pPr algn="just"/>
            <a:r>
              <a:rPr lang="fr-FR" sz="4800" dirty="0"/>
              <a:t>Soixante et un patients (74 % d’hommes ; moyenne d’âge 55±15 ans ; 8.2 % des PVV) ont été inclus. La réponse vaccinale évaluée au M8 a montré une absence de réponse, une séroconversion et une séroconversion hautement protectrice, respectives de 19,7%, 80,3 % et 49,2 %. L’absence de réponse vaccinale était associée à la cirrhose </a:t>
            </a:r>
            <a:r>
              <a:rPr lang="fr-FR" sz="4800" dirty="0" smtClean="0"/>
              <a:t>alcoolique, </a:t>
            </a:r>
            <a:r>
              <a:rPr lang="fr-FR" sz="4800" dirty="0"/>
              <a:t>une CRP </a:t>
            </a:r>
            <a:r>
              <a:rPr lang="fr-FR" sz="4800" dirty="0" smtClean="0"/>
              <a:t>élevée, </a:t>
            </a:r>
            <a:r>
              <a:rPr lang="fr-FR" sz="4800" dirty="0"/>
              <a:t>une </a:t>
            </a:r>
            <a:r>
              <a:rPr lang="fr-FR" sz="4800" dirty="0" err="1"/>
              <a:t>hypoalbuminémie</a:t>
            </a:r>
            <a:r>
              <a:rPr lang="fr-FR" sz="4800" dirty="0"/>
              <a:t> </a:t>
            </a:r>
            <a:r>
              <a:rPr lang="fr-FR" sz="4800" dirty="0" smtClean="0"/>
              <a:t>et </a:t>
            </a:r>
            <a:r>
              <a:rPr lang="fr-FR" sz="4800" dirty="0"/>
              <a:t>un KT/V moyen </a:t>
            </a:r>
            <a:r>
              <a:rPr lang="fr-FR" sz="4800" dirty="0" smtClean="0"/>
              <a:t>bas.</a:t>
            </a:r>
          </a:p>
          <a:p>
            <a:pPr algn="just"/>
            <a:endParaRPr lang="fr-FR" sz="4800" dirty="0"/>
          </a:p>
          <a:p>
            <a:pPr algn="just"/>
            <a:r>
              <a:rPr lang="fr-FR" sz="4800" b="1" dirty="0" smtClean="0"/>
              <a:t>Discussion</a:t>
            </a:r>
            <a:endParaRPr lang="fr-FR" sz="4800" b="1" dirty="0"/>
          </a:p>
          <a:p>
            <a:pPr algn="just"/>
            <a:r>
              <a:rPr lang="fr-FR" sz="4800" dirty="0"/>
              <a:t>Le taux de séroconversion vaccinale contre le VHB chez les HD de Kinshasa corrobore les données de la littérature. L'inflammation, l’</a:t>
            </a:r>
            <a:r>
              <a:rPr lang="fr-FR" sz="4800" dirty="0" err="1"/>
              <a:t>hypoalbuminémie</a:t>
            </a:r>
            <a:r>
              <a:rPr lang="fr-FR" sz="4800" dirty="0"/>
              <a:t>, la </a:t>
            </a:r>
            <a:r>
              <a:rPr lang="fr-FR" sz="4800"/>
              <a:t>cirrhose </a:t>
            </a:r>
            <a:r>
              <a:rPr lang="fr-FR" sz="4800" smtClean="0"/>
              <a:t>alcoolique et </a:t>
            </a:r>
            <a:r>
              <a:rPr lang="fr-FR" sz="4800" dirty="0"/>
              <a:t>la sous dialysance ont une influence négative sur la réponse vaccinale</a:t>
            </a:r>
            <a:r>
              <a:rPr lang="fr-FR" sz="4800" dirty="0" smtClean="0"/>
              <a:t>.</a:t>
            </a:r>
          </a:p>
          <a:p>
            <a:pPr algn="just"/>
            <a:endParaRPr lang="fr-FR" sz="4800" dirty="0"/>
          </a:p>
          <a:p>
            <a:pPr algn="just"/>
            <a:r>
              <a:rPr lang="fr-FR" sz="4800" b="1" dirty="0" smtClean="0"/>
              <a:t>Conclusion</a:t>
            </a:r>
            <a:endParaRPr lang="fr-FR" sz="4800" b="1" dirty="0"/>
          </a:p>
          <a:p>
            <a:pPr algn="just"/>
            <a:r>
              <a:rPr lang="fr-FR" sz="4800" dirty="0"/>
              <a:t>En dépit d’une réponse vaccinale acceptable, près d’un patient hémodialysé sur 5 n’avait pas répondu à la vaccination. Les facteurs liés au patient et à l’HD étaient les principaux déterminants de cette absence de réponse.</a:t>
            </a:r>
          </a:p>
          <a:p>
            <a:pPr algn="just"/>
            <a:endParaRPr lang="fr-FR" sz="4800" dirty="0"/>
          </a:p>
          <a:p>
            <a:pPr algn="just"/>
            <a:r>
              <a:rPr lang="fr-FR" sz="4800" b="1" dirty="0"/>
              <a:t>Mots-clés: </a:t>
            </a:r>
            <a:r>
              <a:rPr lang="fr-FR" sz="4800" b="1" dirty="0" smtClean="0"/>
              <a:t>VHB, Hémodialyse, </a:t>
            </a:r>
            <a:r>
              <a:rPr lang="fr-FR" sz="4800" b="1" dirty="0"/>
              <a:t>Vaccin ADN recombinant, Simple </a:t>
            </a:r>
            <a:r>
              <a:rPr lang="fr-FR" sz="4800" b="1" dirty="0" smtClean="0"/>
              <a:t>dose, Seroconversion, Kinshasa</a:t>
            </a:r>
            <a:endParaRPr lang="fr-FR" sz="4800" dirty="0" smtClean="0"/>
          </a:p>
        </p:txBody>
      </p:sp>
      <p:pic>
        <p:nvPicPr>
          <p:cNvPr id="19" name="Picture 6" descr="http://facmed-unikin.net/wp-content/uploads/2015/09/CentreHymodialyse1.jpg"/>
          <p:cNvPicPr>
            <a:picLocks noChangeAspect="1" noChangeArrowheads="1"/>
          </p:cNvPicPr>
          <p:nvPr/>
        </p:nvPicPr>
        <p:blipFill>
          <a:blip r:embed="rId2"/>
          <a:srcRect/>
          <a:stretch>
            <a:fillRect/>
          </a:stretch>
        </p:blipFill>
        <p:spPr bwMode="auto">
          <a:xfrm>
            <a:off x="15956280" y="6520073"/>
            <a:ext cx="13239433" cy="8669127"/>
          </a:xfrm>
          <a:prstGeom prst="rect">
            <a:avLst/>
          </a:prstGeom>
          <a:noFill/>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44402" y="714639"/>
            <a:ext cx="3420002" cy="4525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ZoneTexte 6"/>
          <p:cNvSpPr txBox="1"/>
          <p:nvPr/>
        </p:nvSpPr>
        <p:spPr>
          <a:xfrm>
            <a:off x="25044402" y="4470400"/>
            <a:ext cx="4151311" cy="1446550"/>
          </a:xfrm>
          <a:prstGeom prst="rect">
            <a:avLst/>
          </a:prstGeom>
          <a:noFill/>
        </p:spPr>
        <p:txBody>
          <a:bodyPr wrap="square" rtlCol="0">
            <a:spAutoFit/>
          </a:bodyPr>
          <a:lstStyle/>
          <a:p>
            <a:r>
              <a:rPr lang="fr-FR" sz="4400" b="1" dirty="0" smtClean="0"/>
              <a:t>     </a:t>
            </a:r>
          </a:p>
          <a:p>
            <a:r>
              <a:rPr lang="fr-FR" sz="4400" b="1" dirty="0" smtClean="0"/>
              <a:t>     Nice 2017</a:t>
            </a:r>
            <a:endParaRPr lang="fr-FR" sz="4400" b="1" dirty="0"/>
          </a:p>
        </p:txBody>
      </p:sp>
      <p:sp>
        <p:nvSpPr>
          <p:cNvPr id="5" name="ZoneTexte 4"/>
          <p:cNvSpPr txBox="1"/>
          <p:nvPr/>
        </p:nvSpPr>
        <p:spPr>
          <a:xfrm>
            <a:off x="640080" y="714640"/>
            <a:ext cx="2057400" cy="1138773"/>
          </a:xfrm>
          <a:prstGeom prst="rect">
            <a:avLst/>
          </a:prstGeom>
          <a:noFill/>
        </p:spPr>
        <p:txBody>
          <a:bodyPr wrap="square" rtlCol="0">
            <a:spAutoFit/>
          </a:bodyPr>
          <a:lstStyle/>
          <a:p>
            <a:endParaRPr lang="fr-FR" dirty="0"/>
          </a:p>
        </p:txBody>
      </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441325"/>
            <a:ext cx="4892039" cy="5539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ZoneTexte 8"/>
          <p:cNvSpPr txBox="1"/>
          <p:nvPr/>
        </p:nvSpPr>
        <p:spPr>
          <a:xfrm>
            <a:off x="18105120" y="27660600"/>
            <a:ext cx="9509760" cy="1138773"/>
          </a:xfrm>
          <a:prstGeom prst="rect">
            <a:avLst/>
          </a:prstGeom>
          <a:noFill/>
        </p:spPr>
        <p:txBody>
          <a:bodyPr wrap="square" rtlCol="0">
            <a:spAutoFit/>
          </a:bodyPr>
          <a:lstStyle/>
          <a:p>
            <a:r>
              <a:rPr lang="fr-FR" dirty="0" smtClean="0"/>
              <a:t>     </a:t>
            </a:r>
            <a:endParaRPr lang="fr-FR" sz="6000" dirty="0"/>
          </a:p>
        </p:txBody>
      </p:sp>
      <p:graphicFrame>
        <p:nvGraphicFramePr>
          <p:cNvPr id="11" name="Tableau 10"/>
          <p:cNvGraphicFramePr>
            <a:graphicFrameLocks noGrp="1"/>
          </p:cNvGraphicFramePr>
          <p:nvPr>
            <p:extLst>
              <p:ext uri="{D42A27DB-BD31-4B8C-83A1-F6EECF244321}">
                <p14:modId xmlns:p14="http://schemas.microsoft.com/office/powerpoint/2010/main" val="1901056010"/>
              </p:ext>
            </p:extLst>
          </p:nvPr>
        </p:nvGraphicFramePr>
        <p:xfrm>
          <a:off x="15956280" y="28229986"/>
          <a:ext cx="13239432" cy="12960151"/>
        </p:xfrm>
        <a:graphic>
          <a:graphicData uri="http://schemas.openxmlformats.org/drawingml/2006/table">
            <a:tbl>
              <a:tblPr firstRow="1" bandRow="1">
                <a:tableStyleId>{5C22544A-7EE6-4342-B048-85BDC9FD1C3A}</a:tableStyleId>
              </a:tblPr>
              <a:tblGrid>
                <a:gridCol w="4160520"/>
                <a:gridCol w="2459196"/>
                <a:gridCol w="4398804"/>
                <a:gridCol w="2220912"/>
              </a:tblGrid>
              <a:tr h="2883076">
                <a:tc>
                  <a:txBody>
                    <a:bodyPr/>
                    <a:lstStyle/>
                    <a:p>
                      <a:pPr marL="990600" indent="-990600" algn="just">
                        <a:lnSpc>
                          <a:spcPct val="115000"/>
                        </a:lnSpc>
                        <a:spcAft>
                          <a:spcPts val="0"/>
                        </a:spcAft>
                      </a:pPr>
                      <a:r>
                        <a:rPr lang="fr-FR" sz="4400" dirty="0">
                          <a:solidFill>
                            <a:srgbClr val="000000"/>
                          </a:solidFill>
                          <a:effectLst/>
                          <a:latin typeface="Arial"/>
                          <a:ea typeface="Times New Roman"/>
                          <a:cs typeface="Times New Roman"/>
                        </a:rPr>
                        <a:t>                           Variable </a:t>
                      </a:r>
                      <a:endParaRPr lang="fr-FR" sz="4400" dirty="0">
                        <a:solidFill>
                          <a:srgbClr val="000000"/>
                        </a:solidFill>
                        <a:effectLst/>
                        <a:latin typeface="Calibri"/>
                        <a:ea typeface="MS Mincho"/>
                        <a:cs typeface="Times New Roman"/>
                      </a:endParaRPr>
                    </a:p>
                  </a:txBody>
                  <a:tcPr marL="68580" marR="68580" marT="0" marB="0"/>
                </a:tc>
                <a:tc>
                  <a:txBody>
                    <a:bodyPr/>
                    <a:lstStyle/>
                    <a:p>
                      <a:pPr algn="ctr">
                        <a:lnSpc>
                          <a:spcPct val="115000"/>
                        </a:lnSpc>
                        <a:spcAft>
                          <a:spcPts val="0"/>
                        </a:spcAft>
                      </a:pPr>
                      <a:endParaRPr lang="fr-FR" sz="4400" dirty="0" smtClean="0">
                        <a:solidFill>
                          <a:srgbClr val="000000"/>
                        </a:solidFill>
                        <a:effectLst/>
                        <a:latin typeface="Arial"/>
                        <a:ea typeface="Times New Roman"/>
                        <a:cs typeface="Times New Roman"/>
                      </a:endParaRPr>
                    </a:p>
                    <a:p>
                      <a:pPr algn="ctr">
                        <a:lnSpc>
                          <a:spcPct val="115000"/>
                        </a:lnSpc>
                        <a:spcAft>
                          <a:spcPts val="0"/>
                        </a:spcAft>
                      </a:pPr>
                      <a:r>
                        <a:rPr lang="fr-FR" sz="4400" dirty="0" smtClean="0">
                          <a:solidFill>
                            <a:srgbClr val="000000"/>
                          </a:solidFill>
                          <a:effectLst/>
                          <a:latin typeface="Arial"/>
                          <a:ea typeface="Times New Roman"/>
                          <a:cs typeface="Times New Roman"/>
                        </a:rPr>
                        <a:t>β</a:t>
                      </a:r>
                      <a:endParaRPr lang="fr-FR" sz="4400" dirty="0">
                        <a:solidFill>
                          <a:srgbClr val="000000"/>
                        </a:solidFill>
                        <a:effectLst/>
                        <a:latin typeface="Calibri"/>
                        <a:ea typeface="MS Mincho"/>
                        <a:cs typeface="Times New Roman"/>
                      </a:endParaRPr>
                    </a:p>
                  </a:txBody>
                  <a:tcPr marL="68580" marR="68580" marT="0" marB="0"/>
                </a:tc>
                <a:tc>
                  <a:txBody>
                    <a:bodyPr/>
                    <a:lstStyle/>
                    <a:p>
                      <a:pPr algn="ctr">
                        <a:lnSpc>
                          <a:spcPct val="115000"/>
                        </a:lnSpc>
                        <a:spcAft>
                          <a:spcPts val="0"/>
                        </a:spcAft>
                      </a:pPr>
                      <a:endParaRPr lang="fr-FR" sz="4400" dirty="0" smtClean="0">
                        <a:solidFill>
                          <a:srgbClr val="000000"/>
                        </a:solidFill>
                        <a:effectLst/>
                        <a:latin typeface="Arial"/>
                        <a:ea typeface="Times New Roman"/>
                        <a:cs typeface="Times New Roman"/>
                      </a:endParaRPr>
                    </a:p>
                    <a:p>
                      <a:pPr algn="ctr">
                        <a:lnSpc>
                          <a:spcPct val="115000"/>
                        </a:lnSpc>
                        <a:spcAft>
                          <a:spcPts val="0"/>
                        </a:spcAft>
                      </a:pPr>
                      <a:r>
                        <a:rPr lang="fr-FR" sz="4400" dirty="0" smtClean="0">
                          <a:solidFill>
                            <a:srgbClr val="000000"/>
                          </a:solidFill>
                          <a:effectLst/>
                          <a:latin typeface="Arial"/>
                          <a:ea typeface="Times New Roman"/>
                          <a:cs typeface="Times New Roman"/>
                        </a:rPr>
                        <a:t>OR </a:t>
                      </a:r>
                      <a:r>
                        <a:rPr lang="fr-FR" sz="4400" dirty="0">
                          <a:solidFill>
                            <a:srgbClr val="000000"/>
                          </a:solidFill>
                          <a:effectLst/>
                          <a:latin typeface="Arial"/>
                          <a:ea typeface="Times New Roman"/>
                          <a:cs typeface="Times New Roman"/>
                        </a:rPr>
                        <a:t>ajusté (IC95%)</a:t>
                      </a:r>
                      <a:endParaRPr lang="fr-FR" sz="4400" dirty="0">
                        <a:solidFill>
                          <a:srgbClr val="000000"/>
                        </a:solidFill>
                        <a:effectLst/>
                        <a:latin typeface="Calibri"/>
                        <a:ea typeface="MS Mincho"/>
                        <a:cs typeface="Times New Roman"/>
                      </a:endParaRPr>
                    </a:p>
                  </a:txBody>
                  <a:tcPr marL="68580" marR="68580" marT="0" marB="0"/>
                </a:tc>
                <a:tc>
                  <a:txBody>
                    <a:bodyPr/>
                    <a:lstStyle/>
                    <a:p>
                      <a:pPr algn="ctr">
                        <a:lnSpc>
                          <a:spcPct val="115000"/>
                        </a:lnSpc>
                        <a:spcAft>
                          <a:spcPts val="0"/>
                        </a:spcAft>
                      </a:pPr>
                      <a:endParaRPr lang="fr-FR" sz="4400" dirty="0" smtClean="0">
                        <a:solidFill>
                          <a:srgbClr val="000000"/>
                        </a:solidFill>
                        <a:effectLst/>
                        <a:latin typeface="Arial"/>
                        <a:ea typeface="Times New Roman"/>
                        <a:cs typeface="Times New Roman"/>
                      </a:endParaRPr>
                    </a:p>
                    <a:p>
                      <a:pPr algn="ctr">
                        <a:lnSpc>
                          <a:spcPct val="115000"/>
                        </a:lnSpc>
                        <a:spcAft>
                          <a:spcPts val="0"/>
                        </a:spcAft>
                      </a:pPr>
                      <a:r>
                        <a:rPr lang="fr-FR" sz="4400" dirty="0" smtClean="0">
                          <a:solidFill>
                            <a:srgbClr val="000000"/>
                          </a:solidFill>
                          <a:effectLst/>
                          <a:latin typeface="Arial"/>
                          <a:ea typeface="Times New Roman"/>
                          <a:cs typeface="Times New Roman"/>
                        </a:rPr>
                        <a:t>P</a:t>
                      </a:r>
                      <a:endParaRPr lang="fr-FR" sz="4400" dirty="0">
                        <a:solidFill>
                          <a:srgbClr val="000000"/>
                        </a:solidFill>
                        <a:effectLst/>
                        <a:latin typeface="Calibri"/>
                        <a:ea typeface="MS Mincho"/>
                        <a:cs typeface="Times New Roman"/>
                      </a:endParaRPr>
                    </a:p>
                  </a:txBody>
                  <a:tcPr marL="68580" marR="68580" marT="0" marB="0"/>
                </a:tc>
              </a:tr>
              <a:tr h="2882666">
                <a:tc>
                  <a:txBody>
                    <a:bodyPr/>
                    <a:lstStyle/>
                    <a:p>
                      <a:pPr indent="325120" algn="just">
                        <a:lnSpc>
                          <a:spcPct val="115000"/>
                        </a:lnSpc>
                        <a:spcAft>
                          <a:spcPts val="0"/>
                        </a:spcAft>
                      </a:pPr>
                      <a:r>
                        <a:rPr lang="fr-FR" sz="4400" dirty="0">
                          <a:solidFill>
                            <a:srgbClr val="000000"/>
                          </a:solidFill>
                          <a:effectLst/>
                          <a:latin typeface="Arial"/>
                          <a:ea typeface="Times New Roman"/>
                          <a:cs typeface="Times New Roman"/>
                        </a:rPr>
                        <a:t>                   Cirrhose alcoolique</a:t>
                      </a:r>
                      <a:endParaRPr lang="fr-FR" sz="4400" dirty="0">
                        <a:solidFill>
                          <a:srgbClr val="000000"/>
                        </a:solidFill>
                        <a:effectLst/>
                        <a:latin typeface="Calibri"/>
                        <a:ea typeface="MS Mincho"/>
                        <a:cs typeface="Times New Roman"/>
                      </a:endParaRPr>
                    </a:p>
                  </a:txBody>
                  <a:tcPr marL="68580" marR="68580" marT="0" marB="0"/>
                </a:tc>
                <a:tc>
                  <a:txBody>
                    <a:bodyPr/>
                    <a:lstStyle/>
                    <a:p>
                      <a:pPr algn="ctr">
                        <a:lnSpc>
                          <a:spcPct val="115000"/>
                        </a:lnSpc>
                        <a:spcAft>
                          <a:spcPts val="0"/>
                        </a:spcAft>
                      </a:pPr>
                      <a:endParaRPr lang="fr-FR" sz="4400" dirty="0" smtClean="0">
                        <a:solidFill>
                          <a:srgbClr val="000000"/>
                        </a:solidFill>
                        <a:effectLst/>
                        <a:latin typeface="Arial"/>
                        <a:ea typeface="Times New Roman"/>
                        <a:cs typeface="Times New Roman"/>
                      </a:endParaRPr>
                    </a:p>
                    <a:p>
                      <a:pPr algn="ctr">
                        <a:lnSpc>
                          <a:spcPct val="115000"/>
                        </a:lnSpc>
                        <a:spcAft>
                          <a:spcPts val="0"/>
                        </a:spcAft>
                      </a:pPr>
                      <a:r>
                        <a:rPr lang="fr-FR" sz="4400" dirty="0" smtClean="0">
                          <a:solidFill>
                            <a:srgbClr val="000000"/>
                          </a:solidFill>
                          <a:effectLst/>
                          <a:latin typeface="Arial"/>
                          <a:ea typeface="Times New Roman"/>
                          <a:cs typeface="Times New Roman"/>
                        </a:rPr>
                        <a:t>1,568</a:t>
                      </a:r>
                      <a:endParaRPr lang="fr-FR" sz="4400" dirty="0">
                        <a:solidFill>
                          <a:srgbClr val="000000"/>
                        </a:solidFill>
                        <a:effectLst/>
                        <a:latin typeface="Calibri"/>
                        <a:ea typeface="MS Mincho"/>
                        <a:cs typeface="Times New Roman"/>
                      </a:endParaRPr>
                    </a:p>
                  </a:txBody>
                  <a:tcPr marL="68580" marR="68580" marT="0" marB="0"/>
                </a:tc>
                <a:tc>
                  <a:txBody>
                    <a:bodyPr/>
                    <a:lstStyle/>
                    <a:p>
                      <a:pPr algn="ctr">
                        <a:lnSpc>
                          <a:spcPct val="115000"/>
                        </a:lnSpc>
                        <a:spcAft>
                          <a:spcPts val="0"/>
                        </a:spcAft>
                      </a:pPr>
                      <a:endParaRPr lang="fr-FR" sz="4400" dirty="0" smtClean="0">
                        <a:solidFill>
                          <a:srgbClr val="000000"/>
                        </a:solidFill>
                        <a:effectLst/>
                        <a:latin typeface="Arial"/>
                        <a:ea typeface="Times New Roman"/>
                        <a:cs typeface="Times New Roman"/>
                      </a:endParaRPr>
                    </a:p>
                    <a:p>
                      <a:pPr algn="ctr">
                        <a:lnSpc>
                          <a:spcPct val="115000"/>
                        </a:lnSpc>
                        <a:spcAft>
                          <a:spcPts val="0"/>
                        </a:spcAft>
                      </a:pPr>
                      <a:r>
                        <a:rPr lang="fr-FR" sz="4400" dirty="0" smtClean="0">
                          <a:solidFill>
                            <a:srgbClr val="000000"/>
                          </a:solidFill>
                          <a:effectLst/>
                          <a:latin typeface="Arial"/>
                          <a:ea typeface="Times New Roman"/>
                          <a:cs typeface="Times New Roman"/>
                        </a:rPr>
                        <a:t>5,25(1,41-8,11</a:t>
                      </a:r>
                      <a:r>
                        <a:rPr lang="fr-FR" sz="4400" dirty="0">
                          <a:solidFill>
                            <a:srgbClr val="000000"/>
                          </a:solidFill>
                          <a:effectLst/>
                          <a:latin typeface="Arial"/>
                          <a:ea typeface="Times New Roman"/>
                          <a:cs typeface="Times New Roman"/>
                        </a:rPr>
                        <a:t>)</a:t>
                      </a:r>
                      <a:endParaRPr lang="fr-FR" sz="4400" dirty="0">
                        <a:solidFill>
                          <a:srgbClr val="000000"/>
                        </a:solidFill>
                        <a:effectLst/>
                        <a:latin typeface="Calibri"/>
                        <a:ea typeface="MS Mincho"/>
                        <a:cs typeface="Times New Roman"/>
                      </a:endParaRPr>
                    </a:p>
                  </a:txBody>
                  <a:tcPr marL="68580" marR="68580" marT="0" marB="0"/>
                </a:tc>
                <a:tc>
                  <a:txBody>
                    <a:bodyPr/>
                    <a:lstStyle/>
                    <a:p>
                      <a:pPr algn="ctr">
                        <a:lnSpc>
                          <a:spcPct val="115000"/>
                        </a:lnSpc>
                        <a:spcAft>
                          <a:spcPts val="0"/>
                        </a:spcAft>
                      </a:pPr>
                      <a:endParaRPr lang="fr-FR" sz="4400" dirty="0" smtClean="0">
                        <a:solidFill>
                          <a:srgbClr val="FF0000"/>
                        </a:solidFill>
                        <a:effectLst/>
                        <a:latin typeface="Arial"/>
                        <a:ea typeface="Times New Roman"/>
                        <a:cs typeface="Times New Roman"/>
                      </a:endParaRPr>
                    </a:p>
                    <a:p>
                      <a:pPr algn="ctr">
                        <a:lnSpc>
                          <a:spcPct val="115000"/>
                        </a:lnSpc>
                        <a:spcAft>
                          <a:spcPts val="0"/>
                        </a:spcAft>
                      </a:pPr>
                      <a:r>
                        <a:rPr lang="fr-FR" sz="4400" dirty="0" smtClean="0">
                          <a:solidFill>
                            <a:srgbClr val="FF0000"/>
                          </a:solidFill>
                          <a:effectLst/>
                          <a:latin typeface="Arial"/>
                          <a:ea typeface="Times New Roman"/>
                          <a:cs typeface="Times New Roman"/>
                        </a:rPr>
                        <a:t>0,020</a:t>
                      </a:r>
                      <a:endParaRPr lang="fr-FR" sz="4400" dirty="0">
                        <a:solidFill>
                          <a:srgbClr val="000000"/>
                        </a:solidFill>
                        <a:effectLst/>
                        <a:latin typeface="Calibri"/>
                        <a:ea typeface="MS Mincho"/>
                        <a:cs typeface="Times New Roman"/>
                      </a:endParaRPr>
                    </a:p>
                  </a:txBody>
                  <a:tcPr marL="68580" marR="68580" marT="0" marB="0"/>
                </a:tc>
              </a:tr>
              <a:tr h="2341783">
                <a:tc>
                  <a:txBody>
                    <a:bodyPr/>
                    <a:lstStyle/>
                    <a:p>
                      <a:pPr indent="325120" algn="just">
                        <a:lnSpc>
                          <a:spcPct val="115000"/>
                        </a:lnSpc>
                        <a:spcAft>
                          <a:spcPts val="0"/>
                        </a:spcAft>
                      </a:pPr>
                      <a:r>
                        <a:rPr lang="fr-FR" sz="4400" dirty="0">
                          <a:solidFill>
                            <a:srgbClr val="000000"/>
                          </a:solidFill>
                          <a:effectLst/>
                          <a:latin typeface="Arial"/>
                          <a:ea typeface="Times New Roman"/>
                          <a:cs typeface="Times New Roman"/>
                        </a:rPr>
                        <a:t>                   </a:t>
                      </a:r>
                      <a:r>
                        <a:rPr lang="fr-FR" sz="4400" dirty="0" smtClean="0">
                          <a:solidFill>
                            <a:srgbClr val="000000"/>
                          </a:solidFill>
                          <a:effectLst/>
                          <a:latin typeface="Arial"/>
                          <a:ea typeface="Times New Roman"/>
                          <a:cs typeface="Times New Roman"/>
                        </a:rPr>
                        <a:t>CRP</a:t>
                      </a:r>
                      <a:r>
                        <a:rPr lang="fr-FR" sz="4400" baseline="0" dirty="0" smtClean="0">
                          <a:solidFill>
                            <a:srgbClr val="000000"/>
                          </a:solidFill>
                          <a:effectLst/>
                          <a:latin typeface="Arial"/>
                          <a:ea typeface="Times New Roman"/>
                          <a:cs typeface="Times New Roman"/>
                        </a:rPr>
                        <a:t> </a:t>
                      </a:r>
                      <a:r>
                        <a:rPr lang="fr-FR" sz="4400" dirty="0" smtClean="0">
                          <a:solidFill>
                            <a:srgbClr val="000000"/>
                          </a:solidFill>
                          <a:effectLst/>
                          <a:latin typeface="Arial"/>
                          <a:ea typeface="Times New Roman"/>
                          <a:cs typeface="Times New Roman"/>
                        </a:rPr>
                        <a:t>&gt; </a:t>
                      </a:r>
                      <a:r>
                        <a:rPr lang="fr-FR" sz="4400" dirty="0">
                          <a:solidFill>
                            <a:srgbClr val="000000"/>
                          </a:solidFill>
                          <a:effectLst/>
                          <a:latin typeface="Arial"/>
                          <a:ea typeface="Times New Roman"/>
                          <a:cs typeface="Times New Roman"/>
                        </a:rPr>
                        <a:t>6 mg/l</a:t>
                      </a:r>
                      <a:endParaRPr lang="fr-FR" sz="4400" dirty="0">
                        <a:solidFill>
                          <a:srgbClr val="000000"/>
                        </a:solidFill>
                        <a:effectLst/>
                        <a:latin typeface="Calibri"/>
                        <a:ea typeface="MS Mincho"/>
                        <a:cs typeface="Times New Roman"/>
                      </a:endParaRPr>
                    </a:p>
                  </a:txBody>
                  <a:tcPr marL="68580" marR="68580" marT="0" marB="0"/>
                </a:tc>
                <a:tc>
                  <a:txBody>
                    <a:bodyPr/>
                    <a:lstStyle/>
                    <a:p>
                      <a:pPr algn="ctr">
                        <a:lnSpc>
                          <a:spcPct val="115000"/>
                        </a:lnSpc>
                        <a:spcAft>
                          <a:spcPts val="0"/>
                        </a:spcAft>
                      </a:pPr>
                      <a:endParaRPr lang="fr-FR" sz="4400" dirty="0" smtClean="0">
                        <a:solidFill>
                          <a:srgbClr val="000000"/>
                        </a:solidFill>
                        <a:effectLst/>
                        <a:latin typeface="Arial"/>
                        <a:ea typeface="Times New Roman"/>
                        <a:cs typeface="Times New Roman"/>
                      </a:endParaRPr>
                    </a:p>
                    <a:p>
                      <a:pPr algn="ctr">
                        <a:lnSpc>
                          <a:spcPct val="115000"/>
                        </a:lnSpc>
                        <a:spcAft>
                          <a:spcPts val="0"/>
                        </a:spcAft>
                      </a:pPr>
                      <a:r>
                        <a:rPr lang="fr-FR" sz="4400" dirty="0" smtClean="0">
                          <a:solidFill>
                            <a:srgbClr val="000000"/>
                          </a:solidFill>
                          <a:effectLst/>
                          <a:latin typeface="Arial"/>
                          <a:ea typeface="Times New Roman"/>
                          <a:cs typeface="Times New Roman"/>
                        </a:rPr>
                        <a:t>2,193</a:t>
                      </a:r>
                      <a:endParaRPr lang="fr-FR" sz="4400" dirty="0">
                        <a:solidFill>
                          <a:srgbClr val="000000"/>
                        </a:solidFill>
                        <a:effectLst/>
                        <a:latin typeface="Calibri"/>
                        <a:ea typeface="MS Mincho"/>
                        <a:cs typeface="Times New Roman"/>
                      </a:endParaRPr>
                    </a:p>
                  </a:txBody>
                  <a:tcPr marL="68580" marR="68580" marT="0" marB="0"/>
                </a:tc>
                <a:tc>
                  <a:txBody>
                    <a:bodyPr/>
                    <a:lstStyle/>
                    <a:p>
                      <a:pPr algn="ctr">
                        <a:lnSpc>
                          <a:spcPct val="115000"/>
                        </a:lnSpc>
                        <a:spcAft>
                          <a:spcPts val="0"/>
                        </a:spcAft>
                      </a:pPr>
                      <a:endParaRPr lang="fr-FR" sz="4400" dirty="0" smtClean="0">
                        <a:solidFill>
                          <a:srgbClr val="000000"/>
                        </a:solidFill>
                        <a:effectLst/>
                        <a:latin typeface="Arial"/>
                        <a:ea typeface="Times New Roman"/>
                        <a:cs typeface="Times New Roman"/>
                      </a:endParaRPr>
                    </a:p>
                    <a:p>
                      <a:pPr algn="ctr">
                        <a:lnSpc>
                          <a:spcPct val="115000"/>
                        </a:lnSpc>
                        <a:spcAft>
                          <a:spcPts val="0"/>
                        </a:spcAft>
                      </a:pPr>
                      <a:r>
                        <a:rPr lang="fr-FR" sz="4400" dirty="0" smtClean="0">
                          <a:solidFill>
                            <a:srgbClr val="000000"/>
                          </a:solidFill>
                          <a:effectLst/>
                          <a:latin typeface="Arial"/>
                          <a:ea typeface="Times New Roman"/>
                          <a:cs typeface="Times New Roman"/>
                        </a:rPr>
                        <a:t>8,96(1,99-11,42</a:t>
                      </a:r>
                      <a:r>
                        <a:rPr lang="fr-FR" sz="4400" dirty="0">
                          <a:solidFill>
                            <a:srgbClr val="000000"/>
                          </a:solidFill>
                          <a:effectLst/>
                          <a:latin typeface="Arial"/>
                          <a:ea typeface="Times New Roman"/>
                          <a:cs typeface="Times New Roman"/>
                        </a:rPr>
                        <a:t>)</a:t>
                      </a:r>
                      <a:endParaRPr lang="fr-FR" sz="4400" dirty="0">
                        <a:solidFill>
                          <a:srgbClr val="000000"/>
                        </a:solidFill>
                        <a:effectLst/>
                        <a:latin typeface="Calibri"/>
                        <a:ea typeface="MS Mincho"/>
                        <a:cs typeface="Times New Roman"/>
                      </a:endParaRPr>
                    </a:p>
                  </a:txBody>
                  <a:tcPr marL="68580" marR="68580" marT="0" marB="0"/>
                </a:tc>
                <a:tc>
                  <a:txBody>
                    <a:bodyPr/>
                    <a:lstStyle/>
                    <a:p>
                      <a:pPr algn="ctr">
                        <a:lnSpc>
                          <a:spcPct val="115000"/>
                        </a:lnSpc>
                        <a:spcAft>
                          <a:spcPts val="0"/>
                        </a:spcAft>
                      </a:pPr>
                      <a:endParaRPr lang="fr-FR" sz="4400" dirty="0" smtClean="0">
                        <a:solidFill>
                          <a:srgbClr val="FF0000"/>
                        </a:solidFill>
                        <a:effectLst/>
                        <a:latin typeface="Arial"/>
                        <a:ea typeface="Times New Roman"/>
                        <a:cs typeface="Times New Roman"/>
                      </a:endParaRPr>
                    </a:p>
                    <a:p>
                      <a:pPr algn="ctr">
                        <a:lnSpc>
                          <a:spcPct val="115000"/>
                        </a:lnSpc>
                        <a:spcAft>
                          <a:spcPts val="0"/>
                        </a:spcAft>
                      </a:pPr>
                      <a:r>
                        <a:rPr lang="fr-FR" sz="4400" dirty="0" smtClean="0">
                          <a:solidFill>
                            <a:srgbClr val="FF0000"/>
                          </a:solidFill>
                          <a:effectLst/>
                          <a:latin typeface="Arial"/>
                          <a:ea typeface="Times New Roman"/>
                          <a:cs typeface="Times New Roman"/>
                        </a:rPr>
                        <a:t>0,005</a:t>
                      </a:r>
                      <a:endParaRPr lang="fr-FR" sz="4400" dirty="0">
                        <a:solidFill>
                          <a:srgbClr val="000000"/>
                        </a:solidFill>
                        <a:effectLst/>
                        <a:latin typeface="Calibri"/>
                        <a:ea typeface="MS Mincho"/>
                        <a:cs typeface="Times New Roman"/>
                      </a:endParaRPr>
                    </a:p>
                  </a:txBody>
                  <a:tcPr marL="68580" marR="68580" marT="0" marB="0"/>
                </a:tc>
              </a:tr>
              <a:tr h="2930849">
                <a:tc>
                  <a:txBody>
                    <a:bodyPr/>
                    <a:lstStyle/>
                    <a:p>
                      <a:pPr indent="325120" algn="just">
                        <a:lnSpc>
                          <a:spcPct val="115000"/>
                        </a:lnSpc>
                        <a:spcAft>
                          <a:spcPts val="0"/>
                        </a:spcAft>
                      </a:pPr>
                      <a:r>
                        <a:rPr lang="fr-FR" sz="4400">
                          <a:solidFill>
                            <a:srgbClr val="000000"/>
                          </a:solidFill>
                          <a:effectLst/>
                          <a:latin typeface="Arial"/>
                          <a:ea typeface="Times New Roman"/>
                          <a:cs typeface="Times New Roman"/>
                        </a:rPr>
                        <a:t>                   Hypoalbuminémie</a:t>
                      </a:r>
                      <a:endParaRPr lang="fr-FR" sz="4400">
                        <a:solidFill>
                          <a:srgbClr val="000000"/>
                        </a:solidFill>
                        <a:effectLst/>
                        <a:latin typeface="Calibri"/>
                        <a:ea typeface="MS Mincho"/>
                        <a:cs typeface="Times New Roman"/>
                      </a:endParaRPr>
                    </a:p>
                  </a:txBody>
                  <a:tcPr marL="68580" marR="68580" marT="0" marB="0"/>
                </a:tc>
                <a:tc>
                  <a:txBody>
                    <a:bodyPr/>
                    <a:lstStyle/>
                    <a:p>
                      <a:pPr algn="ctr">
                        <a:lnSpc>
                          <a:spcPct val="115000"/>
                        </a:lnSpc>
                        <a:spcAft>
                          <a:spcPts val="0"/>
                        </a:spcAft>
                      </a:pPr>
                      <a:endParaRPr lang="fr-FR" sz="4400" dirty="0" smtClean="0">
                        <a:solidFill>
                          <a:srgbClr val="000000"/>
                        </a:solidFill>
                        <a:effectLst/>
                        <a:latin typeface="Arial"/>
                        <a:ea typeface="Times New Roman"/>
                        <a:cs typeface="Times New Roman"/>
                      </a:endParaRPr>
                    </a:p>
                    <a:p>
                      <a:pPr algn="ctr">
                        <a:lnSpc>
                          <a:spcPct val="115000"/>
                        </a:lnSpc>
                        <a:spcAft>
                          <a:spcPts val="0"/>
                        </a:spcAft>
                      </a:pPr>
                      <a:r>
                        <a:rPr lang="fr-FR" sz="4400" dirty="0" smtClean="0">
                          <a:solidFill>
                            <a:srgbClr val="000000"/>
                          </a:solidFill>
                          <a:effectLst/>
                          <a:latin typeface="Arial"/>
                          <a:ea typeface="Times New Roman"/>
                          <a:cs typeface="Times New Roman"/>
                        </a:rPr>
                        <a:t>0,044</a:t>
                      </a:r>
                      <a:endParaRPr lang="fr-FR" sz="4400" dirty="0">
                        <a:solidFill>
                          <a:srgbClr val="000000"/>
                        </a:solidFill>
                        <a:effectLst/>
                        <a:latin typeface="Calibri"/>
                        <a:ea typeface="MS Mincho"/>
                        <a:cs typeface="Times New Roman"/>
                      </a:endParaRPr>
                    </a:p>
                  </a:txBody>
                  <a:tcPr marL="68580" marR="68580" marT="0" marB="0"/>
                </a:tc>
                <a:tc>
                  <a:txBody>
                    <a:bodyPr/>
                    <a:lstStyle/>
                    <a:p>
                      <a:pPr algn="ctr">
                        <a:lnSpc>
                          <a:spcPct val="115000"/>
                        </a:lnSpc>
                        <a:spcAft>
                          <a:spcPts val="0"/>
                        </a:spcAft>
                      </a:pPr>
                      <a:endParaRPr lang="fr-FR" sz="4400" dirty="0" smtClean="0">
                        <a:solidFill>
                          <a:srgbClr val="000000"/>
                        </a:solidFill>
                        <a:effectLst/>
                        <a:latin typeface="Arial"/>
                        <a:ea typeface="Times New Roman"/>
                        <a:cs typeface="Times New Roman"/>
                      </a:endParaRPr>
                    </a:p>
                    <a:p>
                      <a:pPr algn="ctr">
                        <a:lnSpc>
                          <a:spcPct val="115000"/>
                        </a:lnSpc>
                        <a:spcAft>
                          <a:spcPts val="0"/>
                        </a:spcAft>
                      </a:pPr>
                      <a:r>
                        <a:rPr lang="fr-FR" sz="4400" dirty="0" smtClean="0">
                          <a:solidFill>
                            <a:srgbClr val="000000"/>
                          </a:solidFill>
                          <a:effectLst/>
                          <a:latin typeface="Arial"/>
                          <a:ea typeface="Times New Roman"/>
                          <a:cs typeface="Times New Roman"/>
                        </a:rPr>
                        <a:t>6,49(1,01-11,80)</a:t>
                      </a:r>
                      <a:endParaRPr lang="fr-FR" sz="4400" dirty="0">
                        <a:solidFill>
                          <a:srgbClr val="000000"/>
                        </a:solidFill>
                        <a:effectLst/>
                        <a:latin typeface="Calibri"/>
                        <a:ea typeface="MS Mincho"/>
                        <a:cs typeface="Times New Roman"/>
                      </a:endParaRPr>
                    </a:p>
                  </a:txBody>
                  <a:tcPr marL="68580" marR="68580" marT="0" marB="0"/>
                </a:tc>
                <a:tc>
                  <a:txBody>
                    <a:bodyPr/>
                    <a:lstStyle/>
                    <a:p>
                      <a:pPr algn="ctr">
                        <a:lnSpc>
                          <a:spcPct val="115000"/>
                        </a:lnSpc>
                        <a:spcAft>
                          <a:spcPts val="0"/>
                        </a:spcAft>
                      </a:pPr>
                      <a:endParaRPr lang="fr-FR" sz="4400" dirty="0" smtClean="0">
                        <a:solidFill>
                          <a:srgbClr val="FF0000"/>
                        </a:solidFill>
                        <a:effectLst/>
                        <a:latin typeface="Arial"/>
                        <a:ea typeface="Times New Roman"/>
                        <a:cs typeface="Times New Roman"/>
                      </a:endParaRPr>
                    </a:p>
                    <a:p>
                      <a:pPr algn="ctr">
                        <a:lnSpc>
                          <a:spcPct val="115000"/>
                        </a:lnSpc>
                        <a:spcAft>
                          <a:spcPts val="0"/>
                        </a:spcAft>
                      </a:pPr>
                      <a:r>
                        <a:rPr lang="fr-FR" sz="4400" dirty="0" smtClean="0">
                          <a:solidFill>
                            <a:srgbClr val="FF0000"/>
                          </a:solidFill>
                          <a:effectLst/>
                          <a:latin typeface="Arial"/>
                          <a:ea typeface="Times New Roman"/>
                          <a:cs typeface="Times New Roman"/>
                        </a:rPr>
                        <a:t>0,049</a:t>
                      </a:r>
                      <a:endParaRPr lang="fr-FR" sz="4400" dirty="0">
                        <a:solidFill>
                          <a:srgbClr val="000000"/>
                        </a:solidFill>
                        <a:effectLst/>
                        <a:latin typeface="Calibri"/>
                        <a:ea typeface="MS Mincho"/>
                        <a:cs typeface="Times New Roman"/>
                      </a:endParaRPr>
                    </a:p>
                  </a:txBody>
                  <a:tcPr marL="68580" marR="68580" marT="0" marB="0"/>
                </a:tc>
              </a:tr>
              <a:tr h="1921777">
                <a:tc>
                  <a:txBody>
                    <a:bodyPr/>
                    <a:lstStyle/>
                    <a:p>
                      <a:pPr indent="325120" algn="just">
                        <a:lnSpc>
                          <a:spcPct val="115000"/>
                        </a:lnSpc>
                        <a:spcAft>
                          <a:spcPts val="0"/>
                        </a:spcAft>
                      </a:pPr>
                      <a:r>
                        <a:rPr lang="fr-FR" sz="4400" dirty="0">
                          <a:solidFill>
                            <a:srgbClr val="000000"/>
                          </a:solidFill>
                          <a:effectLst/>
                          <a:latin typeface="Arial"/>
                          <a:ea typeface="Times New Roman"/>
                          <a:cs typeface="Times New Roman"/>
                        </a:rPr>
                        <a:t>                </a:t>
                      </a:r>
                      <a:r>
                        <a:rPr lang="fr-FR" sz="4400" dirty="0" smtClean="0">
                          <a:solidFill>
                            <a:srgbClr val="000000"/>
                          </a:solidFill>
                          <a:effectLst/>
                          <a:latin typeface="Arial"/>
                          <a:ea typeface="Times New Roman"/>
                          <a:cs typeface="Times New Roman"/>
                        </a:rPr>
                        <a:t>KT/V </a:t>
                      </a:r>
                      <a:r>
                        <a:rPr lang="fr-FR" sz="4400" dirty="0">
                          <a:solidFill>
                            <a:srgbClr val="000000"/>
                          </a:solidFill>
                          <a:effectLst/>
                          <a:latin typeface="Arial"/>
                          <a:ea typeface="Times New Roman"/>
                          <a:cs typeface="Times New Roman"/>
                        </a:rPr>
                        <a:t>&lt;1,3</a:t>
                      </a:r>
                      <a:endParaRPr lang="fr-FR" sz="4400" dirty="0">
                        <a:solidFill>
                          <a:srgbClr val="000000"/>
                        </a:solidFill>
                        <a:effectLst/>
                        <a:latin typeface="Calibri"/>
                        <a:ea typeface="MS Mincho"/>
                        <a:cs typeface="Times New Roman"/>
                      </a:endParaRPr>
                    </a:p>
                  </a:txBody>
                  <a:tcPr marL="68580" marR="68580" marT="0" marB="0"/>
                </a:tc>
                <a:tc>
                  <a:txBody>
                    <a:bodyPr/>
                    <a:lstStyle/>
                    <a:p>
                      <a:pPr algn="ctr">
                        <a:lnSpc>
                          <a:spcPct val="115000"/>
                        </a:lnSpc>
                        <a:spcAft>
                          <a:spcPts val="0"/>
                        </a:spcAft>
                      </a:pPr>
                      <a:endParaRPr lang="fr-FR" sz="4400" dirty="0" smtClean="0">
                        <a:solidFill>
                          <a:srgbClr val="000000"/>
                        </a:solidFill>
                        <a:effectLst/>
                        <a:latin typeface="Arial"/>
                        <a:ea typeface="Times New Roman"/>
                        <a:cs typeface="Times New Roman"/>
                      </a:endParaRPr>
                    </a:p>
                    <a:p>
                      <a:pPr algn="ctr">
                        <a:lnSpc>
                          <a:spcPct val="115000"/>
                        </a:lnSpc>
                        <a:spcAft>
                          <a:spcPts val="0"/>
                        </a:spcAft>
                      </a:pPr>
                      <a:r>
                        <a:rPr lang="fr-FR" sz="4400" dirty="0" smtClean="0">
                          <a:solidFill>
                            <a:srgbClr val="000000"/>
                          </a:solidFill>
                          <a:effectLst/>
                          <a:latin typeface="Arial"/>
                          <a:ea typeface="Times New Roman"/>
                          <a:cs typeface="Times New Roman"/>
                        </a:rPr>
                        <a:t>1,308</a:t>
                      </a:r>
                      <a:endParaRPr lang="fr-FR" sz="4400" dirty="0">
                        <a:solidFill>
                          <a:srgbClr val="000000"/>
                        </a:solidFill>
                        <a:effectLst/>
                        <a:latin typeface="Calibri"/>
                        <a:ea typeface="MS Mincho"/>
                        <a:cs typeface="Times New Roman"/>
                      </a:endParaRPr>
                    </a:p>
                  </a:txBody>
                  <a:tcPr marL="68580" marR="68580" marT="0" marB="0"/>
                </a:tc>
                <a:tc>
                  <a:txBody>
                    <a:bodyPr/>
                    <a:lstStyle/>
                    <a:p>
                      <a:pPr algn="ctr">
                        <a:lnSpc>
                          <a:spcPct val="115000"/>
                        </a:lnSpc>
                        <a:spcAft>
                          <a:spcPts val="0"/>
                        </a:spcAft>
                      </a:pPr>
                      <a:endParaRPr lang="fr-FR" sz="4400" dirty="0" smtClean="0">
                        <a:solidFill>
                          <a:srgbClr val="000000"/>
                        </a:solidFill>
                        <a:effectLst/>
                        <a:latin typeface="Arial"/>
                        <a:ea typeface="Times New Roman"/>
                        <a:cs typeface="Times New Roman"/>
                      </a:endParaRPr>
                    </a:p>
                    <a:p>
                      <a:pPr algn="ctr">
                        <a:lnSpc>
                          <a:spcPct val="115000"/>
                        </a:lnSpc>
                        <a:spcAft>
                          <a:spcPts val="0"/>
                        </a:spcAft>
                      </a:pPr>
                      <a:r>
                        <a:rPr lang="fr-FR" sz="4400" dirty="0" smtClean="0">
                          <a:solidFill>
                            <a:srgbClr val="000000"/>
                          </a:solidFill>
                          <a:effectLst/>
                          <a:latin typeface="Arial"/>
                          <a:ea typeface="Times New Roman"/>
                          <a:cs typeface="Times New Roman"/>
                        </a:rPr>
                        <a:t>3,69(1,67-10,63</a:t>
                      </a:r>
                      <a:r>
                        <a:rPr lang="fr-FR" sz="4400" dirty="0">
                          <a:solidFill>
                            <a:srgbClr val="000000"/>
                          </a:solidFill>
                          <a:effectLst/>
                          <a:latin typeface="Arial"/>
                          <a:ea typeface="Times New Roman"/>
                          <a:cs typeface="Times New Roman"/>
                        </a:rPr>
                        <a:t>)</a:t>
                      </a:r>
                      <a:endParaRPr lang="fr-FR" sz="4400" dirty="0">
                        <a:solidFill>
                          <a:srgbClr val="000000"/>
                        </a:solidFill>
                        <a:effectLst/>
                        <a:latin typeface="Calibri"/>
                        <a:ea typeface="MS Mincho"/>
                        <a:cs typeface="Times New Roman"/>
                      </a:endParaRPr>
                    </a:p>
                  </a:txBody>
                  <a:tcPr marL="68580" marR="68580" marT="0" marB="0"/>
                </a:tc>
                <a:tc>
                  <a:txBody>
                    <a:bodyPr/>
                    <a:lstStyle/>
                    <a:p>
                      <a:pPr algn="ctr">
                        <a:lnSpc>
                          <a:spcPct val="115000"/>
                        </a:lnSpc>
                        <a:spcAft>
                          <a:spcPts val="0"/>
                        </a:spcAft>
                      </a:pPr>
                      <a:endParaRPr lang="fr-FR" sz="4400" dirty="0" smtClean="0">
                        <a:solidFill>
                          <a:srgbClr val="FF0000"/>
                        </a:solidFill>
                        <a:effectLst/>
                        <a:latin typeface="Arial"/>
                        <a:ea typeface="Times New Roman"/>
                        <a:cs typeface="Times New Roman"/>
                      </a:endParaRPr>
                    </a:p>
                    <a:p>
                      <a:pPr algn="ctr">
                        <a:lnSpc>
                          <a:spcPct val="115000"/>
                        </a:lnSpc>
                        <a:spcAft>
                          <a:spcPts val="0"/>
                        </a:spcAft>
                      </a:pPr>
                      <a:r>
                        <a:rPr lang="fr-FR" sz="4400" dirty="0" smtClean="0">
                          <a:solidFill>
                            <a:srgbClr val="FF0000"/>
                          </a:solidFill>
                          <a:effectLst/>
                          <a:latin typeface="Arial"/>
                          <a:ea typeface="Times New Roman"/>
                          <a:cs typeface="Times New Roman"/>
                        </a:rPr>
                        <a:t>0,013</a:t>
                      </a:r>
                      <a:endParaRPr lang="fr-FR" sz="4400" dirty="0">
                        <a:solidFill>
                          <a:srgbClr val="000000"/>
                        </a:solidFill>
                        <a:effectLst/>
                        <a:latin typeface="Calibri"/>
                        <a:ea typeface="MS Mincho"/>
                        <a:cs typeface="Times New Roman"/>
                      </a:endParaRPr>
                    </a:p>
                  </a:txBody>
                  <a:tcPr marL="68580" marR="68580" marT="0" marB="0"/>
                </a:tc>
              </a:tr>
            </a:tbl>
          </a:graphicData>
        </a:graphic>
      </p:graphicFrame>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276319" y="15727680"/>
            <a:ext cx="12919393" cy="9784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ZoneTexte 11"/>
          <p:cNvSpPr txBox="1"/>
          <p:nvPr/>
        </p:nvSpPr>
        <p:spPr>
          <a:xfrm>
            <a:off x="23820119" y="23180040"/>
            <a:ext cx="5375593" cy="830997"/>
          </a:xfrm>
          <a:prstGeom prst="rect">
            <a:avLst/>
          </a:prstGeom>
          <a:noFill/>
        </p:spPr>
        <p:txBody>
          <a:bodyPr wrap="square" rtlCol="0">
            <a:spAutoFit/>
          </a:bodyPr>
          <a:lstStyle/>
          <a:p>
            <a:r>
              <a:rPr lang="fr-FR" sz="4800" b="1" dirty="0" smtClean="0"/>
              <a:t>Structure VHB</a:t>
            </a:r>
            <a:endParaRPr lang="fr-FR" sz="4800" b="1" dirty="0"/>
          </a:p>
        </p:txBody>
      </p:sp>
      <p:sp>
        <p:nvSpPr>
          <p:cNvPr id="13" name="ZoneTexte 12"/>
          <p:cNvSpPr txBox="1"/>
          <p:nvPr/>
        </p:nvSpPr>
        <p:spPr>
          <a:xfrm>
            <a:off x="15956280" y="26426160"/>
            <a:ext cx="13239432" cy="1569660"/>
          </a:xfrm>
          <a:prstGeom prst="rect">
            <a:avLst/>
          </a:prstGeom>
          <a:noFill/>
        </p:spPr>
        <p:txBody>
          <a:bodyPr wrap="square" rtlCol="0">
            <a:spAutoFit/>
          </a:bodyPr>
          <a:lstStyle/>
          <a:p>
            <a:endParaRPr lang="fr-FR" sz="4800" dirty="0" smtClean="0"/>
          </a:p>
          <a:p>
            <a:r>
              <a:rPr lang="fr-FR" sz="4800" b="1" dirty="0" smtClean="0"/>
              <a:t>  Facteurs associés à l’absence de séroconversion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Thèm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2615</TotalTime>
  <Words>538</Words>
  <Application>Microsoft Office PowerPoint</Application>
  <PresentationFormat>Personnalisé</PresentationFormat>
  <Paragraphs>63</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PITOISET Melanie</dc:creator>
  <cp:lastModifiedBy>Prof. Dr JR M</cp:lastModifiedBy>
  <cp:revision>111</cp:revision>
  <dcterms:created xsi:type="dcterms:W3CDTF">2014-08-20T12:44:05Z</dcterms:created>
  <dcterms:modified xsi:type="dcterms:W3CDTF">2017-10-18T10:38:40Z</dcterms:modified>
</cp:coreProperties>
</file>